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6"/>
  </p:notesMasterIdLst>
  <p:sldIdLst>
    <p:sldId id="256" r:id="rId3"/>
    <p:sldId id="258" r:id="rId4"/>
    <p:sldId id="257" r:id="rId5"/>
    <p:sldId id="280" r:id="rId6"/>
    <p:sldId id="281" r:id="rId7"/>
    <p:sldId id="282" r:id="rId8"/>
    <p:sldId id="283" r:id="rId9"/>
    <p:sldId id="284" r:id="rId10"/>
    <p:sldId id="286" r:id="rId11"/>
    <p:sldId id="287" r:id="rId12"/>
    <p:sldId id="288" r:id="rId13"/>
    <p:sldId id="289" r:id="rId14"/>
    <p:sldId id="290" r:id="rId15"/>
    <p:sldId id="291" r:id="rId16"/>
    <p:sldId id="292" r:id="rId17"/>
    <p:sldId id="259" r:id="rId18"/>
    <p:sldId id="294" r:id="rId19"/>
    <p:sldId id="295" r:id="rId20"/>
    <p:sldId id="260" r:id="rId21"/>
    <p:sldId id="270" r:id="rId22"/>
    <p:sldId id="296" r:id="rId23"/>
    <p:sldId id="297" r:id="rId24"/>
    <p:sldId id="298" r:id="rId25"/>
    <p:sldId id="299" r:id="rId26"/>
    <p:sldId id="300" r:id="rId27"/>
    <p:sldId id="301" r:id="rId28"/>
    <p:sldId id="302" r:id="rId29"/>
    <p:sldId id="303" r:id="rId30"/>
    <p:sldId id="304" r:id="rId31"/>
    <p:sldId id="305" r:id="rId32"/>
    <p:sldId id="313" r:id="rId33"/>
    <p:sldId id="314" r:id="rId34"/>
    <p:sldId id="315" r:id="rId35"/>
    <p:sldId id="316" r:id="rId36"/>
    <p:sldId id="318" r:id="rId37"/>
    <p:sldId id="307" r:id="rId38"/>
    <p:sldId id="308" r:id="rId39"/>
    <p:sldId id="309" r:id="rId40"/>
    <p:sldId id="310" r:id="rId41"/>
    <p:sldId id="311" r:id="rId42"/>
    <p:sldId id="312" r:id="rId43"/>
    <p:sldId id="273" r:id="rId44"/>
    <p:sldId id="319" r:id="rId45"/>
    <p:sldId id="320" r:id="rId46"/>
    <p:sldId id="321" r:id="rId47"/>
    <p:sldId id="325" r:id="rId48"/>
    <p:sldId id="326" r:id="rId49"/>
    <p:sldId id="262" r:id="rId50"/>
    <p:sldId id="347" r:id="rId51"/>
    <p:sldId id="348" r:id="rId52"/>
    <p:sldId id="349" r:id="rId53"/>
    <p:sldId id="350" r:id="rId54"/>
    <p:sldId id="351" r:id="rId55"/>
    <p:sldId id="352" r:id="rId56"/>
    <p:sldId id="274" r:id="rId57"/>
    <p:sldId id="328" r:id="rId58"/>
    <p:sldId id="329" r:id="rId59"/>
    <p:sldId id="327" r:id="rId60"/>
    <p:sldId id="275" r:id="rId61"/>
    <p:sldId id="354" r:id="rId62"/>
    <p:sldId id="355" r:id="rId63"/>
    <p:sldId id="357" r:id="rId64"/>
    <p:sldId id="358" r:id="rId65"/>
    <p:sldId id="359" r:id="rId66"/>
    <p:sldId id="360" r:id="rId67"/>
    <p:sldId id="267" r:id="rId68"/>
    <p:sldId id="336" r:id="rId69"/>
    <p:sldId id="337" r:id="rId70"/>
    <p:sldId id="338" r:id="rId71"/>
    <p:sldId id="339" r:id="rId72"/>
    <p:sldId id="340" r:id="rId73"/>
    <p:sldId id="341" r:id="rId74"/>
    <p:sldId id="342" r:id="rId75"/>
    <p:sldId id="343" r:id="rId76"/>
    <p:sldId id="268" r:id="rId77"/>
    <p:sldId id="269" r:id="rId78"/>
    <p:sldId id="332" r:id="rId79"/>
    <p:sldId id="331" r:id="rId80"/>
    <p:sldId id="333" r:id="rId81"/>
    <p:sldId id="335" r:id="rId82"/>
    <p:sldId id="334" r:id="rId83"/>
    <p:sldId id="277" r:id="rId84"/>
    <p:sldId id="27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2221"/>
    <a:srgbClr val="7C2614"/>
    <a:srgbClr val="5B9BD5"/>
    <a:srgbClr val="007082"/>
    <a:srgbClr val="A5A19E"/>
    <a:srgbClr val="9A914B"/>
    <a:srgbClr val="141213"/>
    <a:srgbClr val="00C2A8"/>
    <a:srgbClr val="E16812"/>
    <a:srgbClr val="8C9B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78" autoAdjust="0"/>
  </p:normalViewPr>
  <p:slideViewPr>
    <p:cSldViewPr snapToGrid="0">
      <p:cViewPr varScale="1">
        <p:scale>
          <a:sx n="109" d="100"/>
          <a:sy n="109" d="100"/>
        </p:scale>
        <p:origin x="67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_rels/data2.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756E32-1D10-4098-9F8F-9289B427CCDB}" type="doc">
      <dgm:prSet loTypeId="urn:microsoft.com/office/officeart/2008/layout/LinedList" loCatId="list" qsTypeId="urn:microsoft.com/office/officeart/2005/8/quickstyle/simple4" qsCatId="simple" csTypeId="urn:microsoft.com/office/officeart/2005/8/colors/accent6_2" csCatId="accent6" phldr="1"/>
      <dgm:spPr/>
      <dgm:t>
        <a:bodyPr/>
        <a:lstStyle/>
        <a:p>
          <a:endParaRPr lang="en-US"/>
        </a:p>
      </dgm:t>
    </dgm:pt>
    <dgm:pt modelId="{D91D37EF-9BE2-4061-BA22-EAF9A9AC4AF5}">
      <dgm:prSet custT="1"/>
      <dgm:spPr/>
      <dgm:t>
        <a:bodyPr/>
        <a:lstStyle/>
        <a:p>
          <a:r>
            <a:rPr lang="en-US" sz="1800" dirty="0">
              <a:latin typeface="Corbel Light" panose="020B0303020204020204" pitchFamily="34" charset="0"/>
            </a:rPr>
            <a:t>The most obvious change for everyday people was that cars gave them a way to get around quickly. Suddenly, people had a new mode of transportation that could get them more places, which meant leisure travel became something common folk could afford.</a:t>
          </a:r>
        </a:p>
      </dgm:t>
    </dgm:pt>
    <dgm:pt modelId="{60CAB8D4-A655-485E-9E3C-FF7AEB333B4E}" type="parTrans" cxnId="{C76EC3EF-37C2-4030-BBE4-FD1E463D5174}">
      <dgm:prSet/>
      <dgm:spPr/>
      <dgm:t>
        <a:bodyPr/>
        <a:lstStyle/>
        <a:p>
          <a:endParaRPr lang="en-US"/>
        </a:p>
      </dgm:t>
    </dgm:pt>
    <dgm:pt modelId="{399985F9-A97A-4B96-8443-D6C79A1B425D}" type="sibTrans" cxnId="{C76EC3EF-37C2-4030-BBE4-FD1E463D5174}">
      <dgm:prSet/>
      <dgm:spPr/>
      <dgm:t>
        <a:bodyPr/>
        <a:lstStyle/>
        <a:p>
          <a:endParaRPr lang="en-US"/>
        </a:p>
      </dgm:t>
    </dgm:pt>
    <dgm:pt modelId="{AEA7DF49-618B-489F-ACD6-E470A9CA557F}">
      <dgm:prSet/>
      <dgm:spPr/>
      <dgm:t>
        <a:bodyPr/>
        <a:lstStyle/>
        <a:p>
          <a:r>
            <a:rPr lang="en-US" dirty="0">
              <a:latin typeface="Corbel Light" panose="020B0303020204020204" pitchFamily="34" charset="0"/>
            </a:rPr>
            <a:t>Where people live has also been influenced by the automobile. Up until the early 1900s, few people lived more than a few miles from where they grew up. It was a matter of choice and logistics. Before cars were invented moving just a short distance away meant hours of buggy travel on rough roads. The rise of suburban areas also wouldn’t have been possible without the automobile.</a:t>
          </a:r>
        </a:p>
      </dgm:t>
    </dgm:pt>
    <dgm:pt modelId="{26D87544-9E37-468D-8DA7-472AAEAD5751}" type="parTrans" cxnId="{F8B399B2-1CA2-4278-9B52-74C5769D3BE2}">
      <dgm:prSet/>
      <dgm:spPr/>
      <dgm:t>
        <a:bodyPr/>
        <a:lstStyle/>
        <a:p>
          <a:endParaRPr lang="en-US"/>
        </a:p>
      </dgm:t>
    </dgm:pt>
    <dgm:pt modelId="{56575239-EEBF-4FA8-A13D-B8795BD455EE}" type="sibTrans" cxnId="{F8B399B2-1CA2-4278-9B52-74C5769D3BE2}">
      <dgm:prSet/>
      <dgm:spPr/>
      <dgm:t>
        <a:bodyPr/>
        <a:lstStyle/>
        <a:p>
          <a:endParaRPr lang="en-US"/>
        </a:p>
      </dgm:t>
    </dgm:pt>
    <dgm:pt modelId="{82F9D975-E767-4C8A-9DE6-9A8DAFED79B4}" type="pres">
      <dgm:prSet presAssocID="{1F756E32-1D10-4098-9F8F-9289B427CCDB}" presName="vert0" presStyleCnt="0">
        <dgm:presLayoutVars>
          <dgm:dir/>
          <dgm:animOne val="branch"/>
          <dgm:animLvl val="lvl"/>
        </dgm:presLayoutVars>
      </dgm:prSet>
      <dgm:spPr/>
    </dgm:pt>
    <dgm:pt modelId="{0B1469FE-DDEB-4B4F-9B45-E66931058DBB}" type="pres">
      <dgm:prSet presAssocID="{D91D37EF-9BE2-4061-BA22-EAF9A9AC4AF5}" presName="thickLine" presStyleLbl="alignNode1" presStyleIdx="0" presStyleCnt="2"/>
      <dgm:spPr/>
    </dgm:pt>
    <dgm:pt modelId="{C0C318CE-4E49-40A5-B6F6-93C656B34923}" type="pres">
      <dgm:prSet presAssocID="{D91D37EF-9BE2-4061-BA22-EAF9A9AC4AF5}" presName="horz1" presStyleCnt="0"/>
      <dgm:spPr/>
    </dgm:pt>
    <dgm:pt modelId="{2D8233AB-DEF8-4D83-B39E-5F7EAF7E5D16}" type="pres">
      <dgm:prSet presAssocID="{D91D37EF-9BE2-4061-BA22-EAF9A9AC4AF5}" presName="tx1" presStyleLbl="revTx" presStyleIdx="0" presStyleCnt="2"/>
      <dgm:spPr/>
    </dgm:pt>
    <dgm:pt modelId="{4B2EB420-88F7-436A-AA1F-98968AF048C2}" type="pres">
      <dgm:prSet presAssocID="{D91D37EF-9BE2-4061-BA22-EAF9A9AC4AF5}" presName="vert1" presStyleCnt="0"/>
      <dgm:spPr/>
    </dgm:pt>
    <dgm:pt modelId="{58565A0E-CF80-4198-91B5-E7B86A95A62D}" type="pres">
      <dgm:prSet presAssocID="{AEA7DF49-618B-489F-ACD6-E470A9CA557F}" presName="thickLine" presStyleLbl="alignNode1" presStyleIdx="1" presStyleCnt="2"/>
      <dgm:spPr/>
    </dgm:pt>
    <dgm:pt modelId="{CEAE5B0E-6695-4C92-A9F7-5235D8396752}" type="pres">
      <dgm:prSet presAssocID="{AEA7DF49-618B-489F-ACD6-E470A9CA557F}" presName="horz1" presStyleCnt="0"/>
      <dgm:spPr/>
    </dgm:pt>
    <dgm:pt modelId="{29160C7F-4E27-4BC9-B59A-0D25C5022B25}" type="pres">
      <dgm:prSet presAssocID="{AEA7DF49-618B-489F-ACD6-E470A9CA557F}" presName="tx1" presStyleLbl="revTx" presStyleIdx="1" presStyleCnt="2" custScaleY="137769"/>
      <dgm:spPr/>
    </dgm:pt>
    <dgm:pt modelId="{F29A707C-D8E9-4251-95DF-87F312919EB2}" type="pres">
      <dgm:prSet presAssocID="{AEA7DF49-618B-489F-ACD6-E470A9CA557F}" presName="vert1" presStyleCnt="0"/>
      <dgm:spPr/>
    </dgm:pt>
  </dgm:ptLst>
  <dgm:cxnLst>
    <dgm:cxn modelId="{5F2EAF0B-D2D4-46EE-A0AD-0B11F84E572B}" type="presOf" srcId="{AEA7DF49-618B-489F-ACD6-E470A9CA557F}" destId="{29160C7F-4E27-4BC9-B59A-0D25C5022B25}" srcOrd="0" destOrd="0" presId="urn:microsoft.com/office/officeart/2008/layout/LinedList"/>
    <dgm:cxn modelId="{A0C6B473-E02F-463E-86AB-818B5A20709C}" type="presOf" srcId="{D91D37EF-9BE2-4061-BA22-EAF9A9AC4AF5}" destId="{2D8233AB-DEF8-4D83-B39E-5F7EAF7E5D16}" srcOrd="0" destOrd="0" presId="urn:microsoft.com/office/officeart/2008/layout/LinedList"/>
    <dgm:cxn modelId="{F8B399B2-1CA2-4278-9B52-74C5769D3BE2}" srcId="{1F756E32-1D10-4098-9F8F-9289B427CCDB}" destId="{AEA7DF49-618B-489F-ACD6-E470A9CA557F}" srcOrd="1" destOrd="0" parTransId="{26D87544-9E37-468D-8DA7-472AAEAD5751}" sibTransId="{56575239-EEBF-4FA8-A13D-B8795BD455EE}"/>
    <dgm:cxn modelId="{C76EC3EF-37C2-4030-BBE4-FD1E463D5174}" srcId="{1F756E32-1D10-4098-9F8F-9289B427CCDB}" destId="{D91D37EF-9BE2-4061-BA22-EAF9A9AC4AF5}" srcOrd="0" destOrd="0" parTransId="{60CAB8D4-A655-485E-9E3C-FF7AEB333B4E}" sibTransId="{399985F9-A97A-4B96-8443-D6C79A1B425D}"/>
    <dgm:cxn modelId="{F7C2FAF5-93C1-4004-B429-E07B249EAD9C}" type="presOf" srcId="{1F756E32-1D10-4098-9F8F-9289B427CCDB}" destId="{82F9D975-E767-4C8A-9DE6-9A8DAFED79B4}" srcOrd="0" destOrd="0" presId="urn:microsoft.com/office/officeart/2008/layout/LinedList"/>
    <dgm:cxn modelId="{96B9CCAE-854D-4370-B686-D67414102415}" type="presParOf" srcId="{82F9D975-E767-4C8A-9DE6-9A8DAFED79B4}" destId="{0B1469FE-DDEB-4B4F-9B45-E66931058DBB}" srcOrd="0" destOrd="0" presId="urn:microsoft.com/office/officeart/2008/layout/LinedList"/>
    <dgm:cxn modelId="{3919DCF5-3937-41EE-A6F2-AE867DD4F582}" type="presParOf" srcId="{82F9D975-E767-4C8A-9DE6-9A8DAFED79B4}" destId="{C0C318CE-4E49-40A5-B6F6-93C656B34923}" srcOrd="1" destOrd="0" presId="urn:microsoft.com/office/officeart/2008/layout/LinedList"/>
    <dgm:cxn modelId="{CF0C2596-DDAF-4DB5-B22E-9DAC5B44F225}" type="presParOf" srcId="{C0C318CE-4E49-40A5-B6F6-93C656B34923}" destId="{2D8233AB-DEF8-4D83-B39E-5F7EAF7E5D16}" srcOrd="0" destOrd="0" presId="urn:microsoft.com/office/officeart/2008/layout/LinedList"/>
    <dgm:cxn modelId="{A5DDE215-23B7-4997-A279-EED74AF90BBB}" type="presParOf" srcId="{C0C318CE-4E49-40A5-B6F6-93C656B34923}" destId="{4B2EB420-88F7-436A-AA1F-98968AF048C2}" srcOrd="1" destOrd="0" presId="urn:microsoft.com/office/officeart/2008/layout/LinedList"/>
    <dgm:cxn modelId="{24D15FA5-8338-4089-9758-2EAA1D6F88B9}" type="presParOf" srcId="{82F9D975-E767-4C8A-9DE6-9A8DAFED79B4}" destId="{58565A0E-CF80-4198-91B5-E7B86A95A62D}" srcOrd="2" destOrd="0" presId="urn:microsoft.com/office/officeart/2008/layout/LinedList"/>
    <dgm:cxn modelId="{CEC461F2-3018-4247-905A-4F577CE393A3}" type="presParOf" srcId="{82F9D975-E767-4C8A-9DE6-9A8DAFED79B4}" destId="{CEAE5B0E-6695-4C92-A9F7-5235D8396752}" srcOrd="3" destOrd="0" presId="urn:microsoft.com/office/officeart/2008/layout/LinedList"/>
    <dgm:cxn modelId="{1269D9EB-756B-4DC8-9607-75941B457793}" type="presParOf" srcId="{CEAE5B0E-6695-4C92-A9F7-5235D8396752}" destId="{29160C7F-4E27-4BC9-B59A-0D25C5022B25}" srcOrd="0" destOrd="0" presId="urn:microsoft.com/office/officeart/2008/layout/LinedList"/>
    <dgm:cxn modelId="{1FC990C8-A9B9-481F-9C29-4D8A2D127C02}" type="presParOf" srcId="{CEAE5B0E-6695-4C92-A9F7-5235D8396752}" destId="{F29A707C-D8E9-4251-95DF-87F312919EB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CB1D0-1F3E-4605-AD97-FEC6A8FE38C1}"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43B27C-1F00-4E9D-81F0-D6A6AB811643}">
      <dgm:prSet custT="1"/>
      <dgm:spPr/>
      <dgm:t>
        <a:bodyPr/>
        <a:lstStyle/>
        <a:p>
          <a:pPr>
            <a:lnSpc>
              <a:spcPct val="100000"/>
            </a:lnSpc>
            <a:defRPr cap="all"/>
          </a:pPr>
          <a:r>
            <a:rPr lang="en-IN" sz="2000" cap="none" dirty="0">
              <a:latin typeface="Corbel Light" panose="020B0303020204020204" pitchFamily="34" charset="0"/>
            </a:rPr>
            <a:t>Krishnaraj PT Presentation And Overview</a:t>
          </a:r>
          <a:endParaRPr lang="en-US" sz="2000" cap="none" dirty="0">
            <a:latin typeface="Corbel Light" panose="020B0303020204020204" pitchFamily="34" charset="0"/>
          </a:endParaRPr>
        </a:p>
      </dgm:t>
    </dgm:pt>
    <dgm:pt modelId="{1373358F-2123-4FA2-908E-939A7884D3D5}" type="parTrans" cxnId="{437307CC-01AA-4065-8043-B8CD3872DE4B}">
      <dgm:prSet/>
      <dgm:spPr/>
      <dgm:t>
        <a:bodyPr/>
        <a:lstStyle/>
        <a:p>
          <a:endParaRPr lang="en-US"/>
        </a:p>
      </dgm:t>
    </dgm:pt>
    <dgm:pt modelId="{224DC973-A9FF-408B-A202-FF80D3E64E8C}" type="sibTrans" cxnId="{437307CC-01AA-4065-8043-B8CD3872DE4B}">
      <dgm:prSet/>
      <dgm:spPr/>
      <dgm:t>
        <a:bodyPr/>
        <a:lstStyle/>
        <a:p>
          <a:endParaRPr lang="en-US"/>
        </a:p>
      </dgm:t>
    </dgm:pt>
    <dgm:pt modelId="{D8392DF6-E811-48AB-A25D-24C26BB173AA}">
      <dgm:prSet custT="1"/>
      <dgm:spPr/>
      <dgm:t>
        <a:bodyPr/>
        <a:lstStyle/>
        <a:p>
          <a:pPr marL="0" lvl="0" indent="0" algn="ctr" defTabSz="889000">
            <a:lnSpc>
              <a:spcPct val="100000"/>
            </a:lnSpc>
            <a:spcBef>
              <a:spcPct val="0"/>
            </a:spcBef>
            <a:spcAft>
              <a:spcPct val="35000"/>
            </a:spcAft>
            <a:buNone/>
            <a:defRPr cap="all"/>
          </a:pPr>
          <a:r>
            <a:rPr lang="en-IN" sz="2000" kern="1200" cap="none" dirty="0">
              <a:solidFill>
                <a:prstClr val="white">
                  <a:hueOff val="0"/>
                  <a:satOff val="0"/>
                  <a:lumOff val="0"/>
                  <a:alphaOff val="0"/>
                </a:prstClr>
              </a:solidFill>
              <a:latin typeface="Corbel Light" panose="020B0303020204020204" pitchFamily="34" charset="0"/>
              <a:ea typeface="+mn-ea"/>
              <a:cs typeface="+mn-cs"/>
            </a:rPr>
            <a:t>Tirth </a:t>
          </a:r>
          <a:r>
            <a:rPr lang="en-IN" sz="2000" kern="1200" cap="none" dirty="0" err="1">
              <a:solidFill>
                <a:prstClr val="white">
                  <a:hueOff val="0"/>
                  <a:satOff val="0"/>
                  <a:lumOff val="0"/>
                  <a:alphaOff val="0"/>
                </a:prstClr>
              </a:solidFill>
              <a:latin typeface="Corbel Light" panose="020B0303020204020204" pitchFamily="34" charset="0"/>
              <a:ea typeface="+mn-ea"/>
              <a:cs typeface="+mn-cs"/>
            </a:rPr>
            <a:t>Thesiya</a:t>
          </a:r>
          <a:r>
            <a:rPr lang="en-IN" sz="2000" kern="1200" cap="none" dirty="0">
              <a:solidFill>
                <a:prstClr val="white">
                  <a:hueOff val="0"/>
                  <a:satOff val="0"/>
                  <a:lumOff val="0"/>
                  <a:alphaOff val="0"/>
                </a:prstClr>
              </a:solidFill>
              <a:latin typeface="Corbel Light" panose="020B0303020204020204" pitchFamily="34" charset="0"/>
              <a:ea typeface="+mn-ea"/>
              <a:cs typeface="+mn-cs"/>
            </a:rPr>
            <a:t> Advantages, Types and Market Leaders</a:t>
          </a:r>
          <a:endParaRPr lang="en-US" sz="2000" kern="1200" cap="none" dirty="0">
            <a:solidFill>
              <a:prstClr val="white">
                <a:hueOff val="0"/>
                <a:satOff val="0"/>
                <a:lumOff val="0"/>
                <a:alphaOff val="0"/>
              </a:prstClr>
            </a:solidFill>
            <a:latin typeface="Corbel Light" panose="020B0303020204020204" pitchFamily="34" charset="0"/>
            <a:ea typeface="+mn-ea"/>
            <a:cs typeface="+mn-cs"/>
          </a:endParaRPr>
        </a:p>
      </dgm:t>
    </dgm:pt>
    <dgm:pt modelId="{B6E080A4-1E15-4481-A14B-47D8B3A00614}" type="parTrans" cxnId="{D0E6B5AB-DCFB-4C3B-BD60-2FB7B71AEE1F}">
      <dgm:prSet/>
      <dgm:spPr/>
      <dgm:t>
        <a:bodyPr/>
        <a:lstStyle/>
        <a:p>
          <a:endParaRPr lang="en-US"/>
        </a:p>
      </dgm:t>
    </dgm:pt>
    <dgm:pt modelId="{EA15B7BC-1888-4550-AFC2-52FDEF6BDC09}" type="sibTrans" cxnId="{D0E6B5AB-DCFB-4C3B-BD60-2FB7B71AEE1F}">
      <dgm:prSet/>
      <dgm:spPr/>
      <dgm:t>
        <a:bodyPr/>
        <a:lstStyle/>
        <a:p>
          <a:endParaRPr lang="en-US"/>
        </a:p>
      </dgm:t>
    </dgm:pt>
    <dgm:pt modelId="{5EB7AF39-53C4-44B8-B23E-CF22665B60BE}">
      <dgm:prSet custT="1"/>
      <dgm:spPr/>
      <dgm:t>
        <a:bodyPr/>
        <a:lstStyle/>
        <a:p>
          <a:pPr marL="0" lvl="0" indent="0" algn="ctr" defTabSz="889000">
            <a:lnSpc>
              <a:spcPct val="100000"/>
            </a:lnSpc>
            <a:spcBef>
              <a:spcPct val="0"/>
            </a:spcBef>
            <a:spcAft>
              <a:spcPct val="35000"/>
            </a:spcAft>
            <a:buNone/>
            <a:defRPr cap="all"/>
          </a:pPr>
          <a:r>
            <a:rPr lang="en-IN" sz="2000" kern="1200" cap="none" dirty="0" err="1">
              <a:solidFill>
                <a:prstClr val="white">
                  <a:hueOff val="0"/>
                  <a:satOff val="0"/>
                  <a:lumOff val="0"/>
                  <a:alphaOff val="0"/>
                </a:prstClr>
              </a:solidFill>
              <a:latin typeface="Corbel Light" panose="020B0303020204020204" pitchFamily="34" charset="0"/>
              <a:ea typeface="+mn-ea"/>
              <a:cs typeface="+mn-cs"/>
            </a:rPr>
            <a:t>Pranaav</a:t>
          </a:r>
          <a:r>
            <a:rPr lang="en-IN" sz="2000" kern="1200" cap="none" dirty="0">
              <a:solidFill>
                <a:prstClr val="white">
                  <a:hueOff val="0"/>
                  <a:satOff val="0"/>
                  <a:lumOff val="0"/>
                  <a:alphaOff val="0"/>
                </a:prstClr>
              </a:solidFill>
              <a:latin typeface="Corbel Light" panose="020B0303020204020204" pitchFamily="34" charset="0"/>
              <a:ea typeface="+mn-ea"/>
              <a:cs typeface="+mn-cs"/>
            </a:rPr>
            <a:t> </a:t>
          </a:r>
          <a:r>
            <a:rPr lang="en-IN" sz="2000" kern="1200" cap="none" dirty="0" err="1">
              <a:solidFill>
                <a:prstClr val="white">
                  <a:hueOff val="0"/>
                  <a:satOff val="0"/>
                  <a:lumOff val="0"/>
                  <a:alphaOff val="0"/>
                </a:prstClr>
              </a:solidFill>
              <a:latin typeface="Corbel Light" panose="020B0303020204020204" pitchFamily="34" charset="0"/>
              <a:ea typeface="+mn-ea"/>
              <a:cs typeface="+mn-cs"/>
            </a:rPr>
            <a:t>Suratwala</a:t>
          </a:r>
          <a:r>
            <a:rPr lang="en-IN" sz="2000" kern="1200" cap="none" dirty="0">
              <a:solidFill>
                <a:prstClr val="white">
                  <a:hueOff val="0"/>
                  <a:satOff val="0"/>
                  <a:lumOff val="0"/>
                  <a:alphaOff val="0"/>
                </a:prstClr>
              </a:solidFill>
              <a:latin typeface="Corbel Light" panose="020B0303020204020204" pitchFamily="34" charset="0"/>
              <a:ea typeface="+mn-ea"/>
              <a:cs typeface="+mn-cs"/>
            </a:rPr>
            <a:t> – Design Changes over the Years and Engines</a:t>
          </a:r>
          <a:endParaRPr lang="en-US" sz="2000" kern="1200" cap="none" dirty="0">
            <a:solidFill>
              <a:prstClr val="white">
                <a:hueOff val="0"/>
                <a:satOff val="0"/>
                <a:lumOff val="0"/>
                <a:alphaOff val="0"/>
              </a:prstClr>
            </a:solidFill>
            <a:latin typeface="Corbel Light" panose="020B0303020204020204" pitchFamily="34" charset="0"/>
            <a:ea typeface="+mn-ea"/>
            <a:cs typeface="+mn-cs"/>
          </a:endParaRPr>
        </a:p>
      </dgm:t>
    </dgm:pt>
    <dgm:pt modelId="{6F80BFEA-2EE1-4832-8A08-013A550CB815}" type="parTrans" cxnId="{3AD3E2DF-B2B6-48ED-8C3C-7167438C904E}">
      <dgm:prSet/>
      <dgm:spPr/>
      <dgm:t>
        <a:bodyPr/>
        <a:lstStyle/>
        <a:p>
          <a:endParaRPr lang="en-US"/>
        </a:p>
      </dgm:t>
    </dgm:pt>
    <dgm:pt modelId="{61186CBD-7751-476D-8C22-5CF84CD58C30}" type="sibTrans" cxnId="{3AD3E2DF-B2B6-48ED-8C3C-7167438C904E}">
      <dgm:prSet/>
      <dgm:spPr/>
      <dgm:t>
        <a:bodyPr/>
        <a:lstStyle/>
        <a:p>
          <a:endParaRPr lang="en-US"/>
        </a:p>
      </dgm:t>
    </dgm:pt>
    <dgm:pt modelId="{D26577B3-D80B-496A-B432-EC58147EED07}">
      <dgm:prSet custT="1"/>
      <dgm:spPr/>
      <dgm:t>
        <a:bodyPr/>
        <a:lstStyle/>
        <a:p>
          <a:pPr marL="0" lvl="0" indent="0" algn="ctr" defTabSz="889000">
            <a:lnSpc>
              <a:spcPct val="100000"/>
            </a:lnSpc>
            <a:spcBef>
              <a:spcPct val="0"/>
            </a:spcBef>
            <a:spcAft>
              <a:spcPct val="35000"/>
            </a:spcAft>
            <a:buNone/>
            <a:defRPr cap="all"/>
          </a:pPr>
          <a:r>
            <a:rPr lang="en-IN" sz="2000" kern="1200" cap="none" dirty="0" err="1">
              <a:solidFill>
                <a:prstClr val="white">
                  <a:hueOff val="0"/>
                  <a:satOff val="0"/>
                  <a:lumOff val="0"/>
                  <a:alphaOff val="0"/>
                </a:prstClr>
              </a:solidFill>
              <a:latin typeface="Corbel Light" panose="020B0303020204020204" pitchFamily="34" charset="0"/>
              <a:ea typeface="+mn-ea"/>
              <a:cs typeface="+mn-cs"/>
            </a:rPr>
            <a:t>Devanshu</a:t>
          </a:r>
          <a:r>
            <a:rPr lang="en-IN" sz="2000" kern="1200" cap="none" dirty="0">
              <a:solidFill>
                <a:prstClr val="white">
                  <a:hueOff val="0"/>
                  <a:satOff val="0"/>
                  <a:lumOff val="0"/>
                  <a:alphaOff val="0"/>
                </a:prstClr>
              </a:solidFill>
              <a:latin typeface="Corbel Light" panose="020B0303020204020204" pitchFamily="34" charset="0"/>
              <a:ea typeface="+mn-ea"/>
              <a:cs typeface="+mn-cs"/>
            </a:rPr>
            <a:t> Surana – Pricing, Maintenance and Availability</a:t>
          </a:r>
          <a:endParaRPr lang="en-US" sz="2000" kern="1200" cap="none" dirty="0">
            <a:solidFill>
              <a:prstClr val="white">
                <a:hueOff val="0"/>
                <a:satOff val="0"/>
                <a:lumOff val="0"/>
                <a:alphaOff val="0"/>
              </a:prstClr>
            </a:solidFill>
            <a:latin typeface="Corbel Light" panose="020B0303020204020204" pitchFamily="34" charset="0"/>
            <a:ea typeface="+mn-ea"/>
            <a:cs typeface="+mn-cs"/>
          </a:endParaRPr>
        </a:p>
      </dgm:t>
    </dgm:pt>
    <dgm:pt modelId="{CE93E3CA-CA26-45F4-BA6E-D29A1895C301}" type="parTrans" cxnId="{BC177909-D66D-41ED-ABCF-220214C1CE55}">
      <dgm:prSet/>
      <dgm:spPr/>
      <dgm:t>
        <a:bodyPr/>
        <a:lstStyle/>
        <a:p>
          <a:endParaRPr lang="en-US"/>
        </a:p>
      </dgm:t>
    </dgm:pt>
    <dgm:pt modelId="{D610010B-680F-4623-896D-8CD537A0C3A3}" type="sibTrans" cxnId="{BC177909-D66D-41ED-ABCF-220214C1CE55}">
      <dgm:prSet/>
      <dgm:spPr/>
      <dgm:t>
        <a:bodyPr/>
        <a:lstStyle/>
        <a:p>
          <a:endParaRPr lang="en-US"/>
        </a:p>
      </dgm:t>
    </dgm:pt>
    <dgm:pt modelId="{C0B24435-068B-4827-9802-832BC935C925}" type="pres">
      <dgm:prSet presAssocID="{DEACB1D0-1F3E-4605-AD97-FEC6A8FE38C1}" presName="root" presStyleCnt="0">
        <dgm:presLayoutVars>
          <dgm:dir/>
          <dgm:resizeHandles val="exact"/>
        </dgm:presLayoutVars>
      </dgm:prSet>
      <dgm:spPr/>
    </dgm:pt>
    <dgm:pt modelId="{D7C418B5-F050-49AC-8EC3-4106F9BB06D7}" type="pres">
      <dgm:prSet presAssocID="{CE43B27C-1F00-4E9D-81F0-D6A6AB811643}" presName="compNode" presStyleCnt="0"/>
      <dgm:spPr/>
    </dgm:pt>
    <dgm:pt modelId="{EDB723BB-BAB0-48E7-A477-7E2B7E8182E4}" type="pres">
      <dgm:prSet presAssocID="{CE43B27C-1F00-4E9D-81F0-D6A6AB811643}" presName="iconBgRect" presStyleLbl="bgShp" presStyleIdx="0" presStyleCnt="4"/>
      <dgm:spPr/>
    </dgm:pt>
    <dgm:pt modelId="{57BDC75A-9C38-41D8-A445-AF7F862DC282}" type="pres">
      <dgm:prSet presAssocID="{CE43B27C-1F00-4E9D-81F0-D6A6AB81164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1FFA2F95-5701-4BAE-AC72-4919C1D76E6E}" type="pres">
      <dgm:prSet presAssocID="{CE43B27C-1F00-4E9D-81F0-D6A6AB811643}" presName="spaceRect" presStyleCnt="0"/>
      <dgm:spPr/>
    </dgm:pt>
    <dgm:pt modelId="{524804D4-0115-4AE8-905F-94827E43A20C}" type="pres">
      <dgm:prSet presAssocID="{CE43B27C-1F00-4E9D-81F0-D6A6AB811643}" presName="textRect" presStyleLbl="revTx" presStyleIdx="0" presStyleCnt="4" custScaleX="166214">
        <dgm:presLayoutVars>
          <dgm:chMax val="1"/>
          <dgm:chPref val="1"/>
        </dgm:presLayoutVars>
      </dgm:prSet>
      <dgm:spPr/>
    </dgm:pt>
    <dgm:pt modelId="{C38E2A50-EE7A-4ED3-B438-A1CD43167017}" type="pres">
      <dgm:prSet presAssocID="{224DC973-A9FF-408B-A202-FF80D3E64E8C}" presName="sibTrans" presStyleCnt="0"/>
      <dgm:spPr/>
    </dgm:pt>
    <dgm:pt modelId="{4D6ADB35-86B8-4767-8DC9-EC4501007F1F}" type="pres">
      <dgm:prSet presAssocID="{D8392DF6-E811-48AB-A25D-24C26BB173AA}" presName="compNode" presStyleCnt="0"/>
      <dgm:spPr/>
    </dgm:pt>
    <dgm:pt modelId="{0FFC9754-BE2B-4639-94C7-E2FC09483129}" type="pres">
      <dgm:prSet presAssocID="{D8392DF6-E811-48AB-A25D-24C26BB173AA}" presName="iconBgRect" presStyleLbl="bgShp" presStyleIdx="1" presStyleCnt="4"/>
      <dgm:spPr/>
    </dgm:pt>
    <dgm:pt modelId="{1909F47A-4044-4A5A-9833-353A9B54685D}" type="pres">
      <dgm:prSet presAssocID="{D8392DF6-E811-48AB-A25D-24C26BB173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cial Network"/>
        </a:ext>
      </dgm:extLst>
    </dgm:pt>
    <dgm:pt modelId="{98D3BF53-EF8C-406E-8B07-66ABF9166EC5}" type="pres">
      <dgm:prSet presAssocID="{D8392DF6-E811-48AB-A25D-24C26BB173AA}" presName="spaceRect" presStyleCnt="0"/>
      <dgm:spPr/>
    </dgm:pt>
    <dgm:pt modelId="{748A88E8-8C9D-40F7-8BCD-522A00336947}" type="pres">
      <dgm:prSet presAssocID="{D8392DF6-E811-48AB-A25D-24C26BB173AA}" presName="textRect" presStyleLbl="revTx" presStyleIdx="1" presStyleCnt="4" custScaleX="194071">
        <dgm:presLayoutVars>
          <dgm:chMax val="1"/>
          <dgm:chPref val="1"/>
        </dgm:presLayoutVars>
      </dgm:prSet>
      <dgm:spPr/>
    </dgm:pt>
    <dgm:pt modelId="{02F4F3B8-F969-4F5F-9A62-4DA60E02BEDB}" type="pres">
      <dgm:prSet presAssocID="{EA15B7BC-1888-4550-AFC2-52FDEF6BDC09}" presName="sibTrans" presStyleCnt="0"/>
      <dgm:spPr/>
    </dgm:pt>
    <dgm:pt modelId="{4DBF38BE-E737-4BA1-85ED-322F98A53B56}" type="pres">
      <dgm:prSet presAssocID="{5EB7AF39-53C4-44B8-B23E-CF22665B60BE}" presName="compNode" presStyleCnt="0"/>
      <dgm:spPr/>
    </dgm:pt>
    <dgm:pt modelId="{A94803ED-6343-4693-BF23-BC3237B45295}" type="pres">
      <dgm:prSet presAssocID="{5EB7AF39-53C4-44B8-B23E-CF22665B60BE}" presName="iconBgRect" presStyleLbl="bgShp" presStyleIdx="2" presStyleCnt="4"/>
      <dgm:spPr/>
    </dgm:pt>
    <dgm:pt modelId="{3A75D1A9-AFEA-4E03-AC2D-E840FD563EDA}" type="pres">
      <dgm:prSet presAssocID="{5EB7AF39-53C4-44B8-B23E-CF22665B60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BEF98900-2DA3-4A54-BAA6-F6F1F145B63E}" type="pres">
      <dgm:prSet presAssocID="{5EB7AF39-53C4-44B8-B23E-CF22665B60BE}" presName="spaceRect" presStyleCnt="0"/>
      <dgm:spPr/>
    </dgm:pt>
    <dgm:pt modelId="{6769C7C8-C664-492A-9669-F7B1DD50F40A}" type="pres">
      <dgm:prSet presAssocID="{5EB7AF39-53C4-44B8-B23E-CF22665B60BE}" presName="textRect" presStyleLbl="revTx" presStyleIdx="2" presStyleCnt="4" custScaleX="192018">
        <dgm:presLayoutVars>
          <dgm:chMax val="1"/>
          <dgm:chPref val="1"/>
        </dgm:presLayoutVars>
      </dgm:prSet>
      <dgm:spPr/>
    </dgm:pt>
    <dgm:pt modelId="{2218DFFA-4BD3-4F3F-8138-D77A5EB9ABE6}" type="pres">
      <dgm:prSet presAssocID="{61186CBD-7751-476D-8C22-5CF84CD58C30}" presName="sibTrans" presStyleCnt="0"/>
      <dgm:spPr/>
    </dgm:pt>
    <dgm:pt modelId="{F039AEA1-4EA7-474A-8D28-67F947FF4B4A}" type="pres">
      <dgm:prSet presAssocID="{D26577B3-D80B-496A-B432-EC58147EED07}" presName="compNode" presStyleCnt="0"/>
      <dgm:spPr/>
    </dgm:pt>
    <dgm:pt modelId="{CB2E12B2-2636-4AB0-84B1-75A69A3D1E53}" type="pres">
      <dgm:prSet presAssocID="{D26577B3-D80B-496A-B432-EC58147EED07}" presName="iconBgRect" presStyleLbl="bgShp" presStyleIdx="3" presStyleCnt="4"/>
      <dgm:spPr/>
    </dgm:pt>
    <dgm:pt modelId="{02463DF6-F0BB-4CD6-82C1-82DCEFDE26F0}" type="pres">
      <dgm:prSet presAssocID="{D26577B3-D80B-496A-B432-EC58147EED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nabata Tree"/>
        </a:ext>
      </dgm:extLst>
    </dgm:pt>
    <dgm:pt modelId="{ACB11B09-6DFE-40C9-9F01-8ED617398A33}" type="pres">
      <dgm:prSet presAssocID="{D26577B3-D80B-496A-B432-EC58147EED07}" presName="spaceRect" presStyleCnt="0"/>
      <dgm:spPr/>
    </dgm:pt>
    <dgm:pt modelId="{87133192-2B72-4F41-8E23-AD554200DB19}" type="pres">
      <dgm:prSet presAssocID="{D26577B3-D80B-496A-B432-EC58147EED07}" presName="textRect" presStyleLbl="revTx" presStyleIdx="3" presStyleCnt="4" custScaleX="175585">
        <dgm:presLayoutVars>
          <dgm:chMax val="1"/>
          <dgm:chPref val="1"/>
        </dgm:presLayoutVars>
      </dgm:prSet>
      <dgm:spPr/>
    </dgm:pt>
  </dgm:ptLst>
  <dgm:cxnLst>
    <dgm:cxn modelId="{BC177909-D66D-41ED-ABCF-220214C1CE55}" srcId="{DEACB1D0-1F3E-4605-AD97-FEC6A8FE38C1}" destId="{D26577B3-D80B-496A-B432-EC58147EED07}" srcOrd="3" destOrd="0" parTransId="{CE93E3CA-CA26-45F4-BA6E-D29A1895C301}" sibTransId="{D610010B-680F-4623-896D-8CD537A0C3A3}"/>
    <dgm:cxn modelId="{C3582B5D-E7EC-4AE0-8C2C-B9FBA7D971F0}" type="presOf" srcId="{D8392DF6-E811-48AB-A25D-24C26BB173AA}" destId="{748A88E8-8C9D-40F7-8BCD-522A00336947}" srcOrd="0" destOrd="0" presId="urn:microsoft.com/office/officeart/2018/5/layout/IconCircleLabelList"/>
    <dgm:cxn modelId="{B2E87AA7-A719-4035-BE93-6464A0F88C6F}" type="presOf" srcId="{DEACB1D0-1F3E-4605-AD97-FEC6A8FE38C1}" destId="{C0B24435-068B-4827-9802-832BC935C925}" srcOrd="0" destOrd="0" presId="urn:microsoft.com/office/officeart/2018/5/layout/IconCircleLabelList"/>
    <dgm:cxn modelId="{D0E6B5AB-DCFB-4C3B-BD60-2FB7B71AEE1F}" srcId="{DEACB1D0-1F3E-4605-AD97-FEC6A8FE38C1}" destId="{D8392DF6-E811-48AB-A25D-24C26BB173AA}" srcOrd="1" destOrd="0" parTransId="{B6E080A4-1E15-4481-A14B-47D8B3A00614}" sibTransId="{EA15B7BC-1888-4550-AFC2-52FDEF6BDC09}"/>
    <dgm:cxn modelId="{7B2705C3-FFAF-4324-94B2-DD08DF29F98F}" type="presOf" srcId="{CE43B27C-1F00-4E9D-81F0-D6A6AB811643}" destId="{524804D4-0115-4AE8-905F-94827E43A20C}" srcOrd="0" destOrd="0" presId="urn:microsoft.com/office/officeart/2018/5/layout/IconCircleLabelList"/>
    <dgm:cxn modelId="{A46377C4-5D03-4019-BCA3-4E70DE8CD112}" type="presOf" srcId="{5EB7AF39-53C4-44B8-B23E-CF22665B60BE}" destId="{6769C7C8-C664-492A-9669-F7B1DD50F40A}" srcOrd="0" destOrd="0" presId="urn:microsoft.com/office/officeart/2018/5/layout/IconCircleLabelList"/>
    <dgm:cxn modelId="{437307CC-01AA-4065-8043-B8CD3872DE4B}" srcId="{DEACB1D0-1F3E-4605-AD97-FEC6A8FE38C1}" destId="{CE43B27C-1F00-4E9D-81F0-D6A6AB811643}" srcOrd="0" destOrd="0" parTransId="{1373358F-2123-4FA2-908E-939A7884D3D5}" sibTransId="{224DC973-A9FF-408B-A202-FF80D3E64E8C}"/>
    <dgm:cxn modelId="{3639ACCF-6554-405D-B9C8-9352C4E00D40}" type="presOf" srcId="{D26577B3-D80B-496A-B432-EC58147EED07}" destId="{87133192-2B72-4F41-8E23-AD554200DB19}" srcOrd="0" destOrd="0" presId="urn:microsoft.com/office/officeart/2018/5/layout/IconCircleLabelList"/>
    <dgm:cxn modelId="{3AD3E2DF-B2B6-48ED-8C3C-7167438C904E}" srcId="{DEACB1D0-1F3E-4605-AD97-FEC6A8FE38C1}" destId="{5EB7AF39-53C4-44B8-B23E-CF22665B60BE}" srcOrd="2" destOrd="0" parTransId="{6F80BFEA-2EE1-4832-8A08-013A550CB815}" sibTransId="{61186CBD-7751-476D-8C22-5CF84CD58C30}"/>
    <dgm:cxn modelId="{244070DB-8087-4318-B9AF-70E683431BC9}" type="presParOf" srcId="{C0B24435-068B-4827-9802-832BC935C925}" destId="{D7C418B5-F050-49AC-8EC3-4106F9BB06D7}" srcOrd="0" destOrd="0" presId="urn:microsoft.com/office/officeart/2018/5/layout/IconCircleLabelList"/>
    <dgm:cxn modelId="{EEC16B37-229F-4446-9624-A0B5FB709D2C}" type="presParOf" srcId="{D7C418B5-F050-49AC-8EC3-4106F9BB06D7}" destId="{EDB723BB-BAB0-48E7-A477-7E2B7E8182E4}" srcOrd="0" destOrd="0" presId="urn:microsoft.com/office/officeart/2018/5/layout/IconCircleLabelList"/>
    <dgm:cxn modelId="{3A9C998C-49CE-4EA2-B234-C2CB397E8A89}" type="presParOf" srcId="{D7C418B5-F050-49AC-8EC3-4106F9BB06D7}" destId="{57BDC75A-9C38-41D8-A445-AF7F862DC282}" srcOrd="1" destOrd="0" presId="urn:microsoft.com/office/officeart/2018/5/layout/IconCircleLabelList"/>
    <dgm:cxn modelId="{EBA22BA6-A4ED-40DE-8C96-A5149A658D47}" type="presParOf" srcId="{D7C418B5-F050-49AC-8EC3-4106F9BB06D7}" destId="{1FFA2F95-5701-4BAE-AC72-4919C1D76E6E}" srcOrd="2" destOrd="0" presId="urn:microsoft.com/office/officeart/2018/5/layout/IconCircleLabelList"/>
    <dgm:cxn modelId="{3F18530D-D50D-462B-9DB8-EA52F88673E8}" type="presParOf" srcId="{D7C418B5-F050-49AC-8EC3-4106F9BB06D7}" destId="{524804D4-0115-4AE8-905F-94827E43A20C}" srcOrd="3" destOrd="0" presId="urn:microsoft.com/office/officeart/2018/5/layout/IconCircleLabelList"/>
    <dgm:cxn modelId="{DC6EC7FA-AFA5-491C-BFE9-CD200D9EE10E}" type="presParOf" srcId="{C0B24435-068B-4827-9802-832BC935C925}" destId="{C38E2A50-EE7A-4ED3-B438-A1CD43167017}" srcOrd="1" destOrd="0" presId="urn:microsoft.com/office/officeart/2018/5/layout/IconCircleLabelList"/>
    <dgm:cxn modelId="{2470BB84-3586-477B-90FD-EC6F9618FC48}" type="presParOf" srcId="{C0B24435-068B-4827-9802-832BC935C925}" destId="{4D6ADB35-86B8-4767-8DC9-EC4501007F1F}" srcOrd="2" destOrd="0" presId="urn:microsoft.com/office/officeart/2018/5/layout/IconCircleLabelList"/>
    <dgm:cxn modelId="{84937690-5818-4FE8-A714-E1B6799CC329}" type="presParOf" srcId="{4D6ADB35-86B8-4767-8DC9-EC4501007F1F}" destId="{0FFC9754-BE2B-4639-94C7-E2FC09483129}" srcOrd="0" destOrd="0" presId="urn:microsoft.com/office/officeart/2018/5/layout/IconCircleLabelList"/>
    <dgm:cxn modelId="{FD9C8E14-490D-4115-A889-B0FAAB9F3FBB}" type="presParOf" srcId="{4D6ADB35-86B8-4767-8DC9-EC4501007F1F}" destId="{1909F47A-4044-4A5A-9833-353A9B54685D}" srcOrd="1" destOrd="0" presId="urn:microsoft.com/office/officeart/2018/5/layout/IconCircleLabelList"/>
    <dgm:cxn modelId="{8E7E9821-A09D-4B89-B09D-26B7FA37B355}" type="presParOf" srcId="{4D6ADB35-86B8-4767-8DC9-EC4501007F1F}" destId="{98D3BF53-EF8C-406E-8B07-66ABF9166EC5}" srcOrd="2" destOrd="0" presId="urn:microsoft.com/office/officeart/2018/5/layout/IconCircleLabelList"/>
    <dgm:cxn modelId="{2ED85819-DA61-4F87-8475-5F3DF9534FD8}" type="presParOf" srcId="{4D6ADB35-86B8-4767-8DC9-EC4501007F1F}" destId="{748A88E8-8C9D-40F7-8BCD-522A00336947}" srcOrd="3" destOrd="0" presId="urn:microsoft.com/office/officeart/2018/5/layout/IconCircleLabelList"/>
    <dgm:cxn modelId="{5F1BBEC3-5D2A-4EA5-9A2F-31C354A3574C}" type="presParOf" srcId="{C0B24435-068B-4827-9802-832BC935C925}" destId="{02F4F3B8-F969-4F5F-9A62-4DA60E02BEDB}" srcOrd="3" destOrd="0" presId="urn:microsoft.com/office/officeart/2018/5/layout/IconCircleLabelList"/>
    <dgm:cxn modelId="{49EAA100-CBAB-4643-8988-96B8A307782B}" type="presParOf" srcId="{C0B24435-068B-4827-9802-832BC935C925}" destId="{4DBF38BE-E737-4BA1-85ED-322F98A53B56}" srcOrd="4" destOrd="0" presId="urn:microsoft.com/office/officeart/2018/5/layout/IconCircleLabelList"/>
    <dgm:cxn modelId="{1E83BD90-7563-4FEF-ADEC-6CA8E08D6E43}" type="presParOf" srcId="{4DBF38BE-E737-4BA1-85ED-322F98A53B56}" destId="{A94803ED-6343-4693-BF23-BC3237B45295}" srcOrd="0" destOrd="0" presId="urn:microsoft.com/office/officeart/2018/5/layout/IconCircleLabelList"/>
    <dgm:cxn modelId="{FD5591AA-9333-40FD-8FEF-35A33610F6A3}" type="presParOf" srcId="{4DBF38BE-E737-4BA1-85ED-322F98A53B56}" destId="{3A75D1A9-AFEA-4E03-AC2D-E840FD563EDA}" srcOrd="1" destOrd="0" presId="urn:microsoft.com/office/officeart/2018/5/layout/IconCircleLabelList"/>
    <dgm:cxn modelId="{777D933D-D2F0-496C-9AD2-B01878795055}" type="presParOf" srcId="{4DBF38BE-E737-4BA1-85ED-322F98A53B56}" destId="{BEF98900-2DA3-4A54-BAA6-F6F1F145B63E}" srcOrd="2" destOrd="0" presId="urn:microsoft.com/office/officeart/2018/5/layout/IconCircleLabelList"/>
    <dgm:cxn modelId="{0D6BDC56-1FB2-4F00-A3A4-C26CF60F413E}" type="presParOf" srcId="{4DBF38BE-E737-4BA1-85ED-322F98A53B56}" destId="{6769C7C8-C664-492A-9669-F7B1DD50F40A}" srcOrd="3" destOrd="0" presId="urn:microsoft.com/office/officeart/2018/5/layout/IconCircleLabelList"/>
    <dgm:cxn modelId="{386312D8-B2A6-439C-94DC-18F485DCE08F}" type="presParOf" srcId="{C0B24435-068B-4827-9802-832BC935C925}" destId="{2218DFFA-4BD3-4F3F-8138-D77A5EB9ABE6}" srcOrd="5" destOrd="0" presId="urn:microsoft.com/office/officeart/2018/5/layout/IconCircleLabelList"/>
    <dgm:cxn modelId="{65A138ED-3066-4276-9CCA-265CF7E6DCEF}" type="presParOf" srcId="{C0B24435-068B-4827-9802-832BC935C925}" destId="{F039AEA1-4EA7-474A-8D28-67F947FF4B4A}" srcOrd="6" destOrd="0" presId="urn:microsoft.com/office/officeart/2018/5/layout/IconCircleLabelList"/>
    <dgm:cxn modelId="{04320268-F4B1-497B-9B70-332953EFD074}" type="presParOf" srcId="{F039AEA1-4EA7-474A-8D28-67F947FF4B4A}" destId="{CB2E12B2-2636-4AB0-84B1-75A69A3D1E53}" srcOrd="0" destOrd="0" presId="urn:microsoft.com/office/officeart/2018/5/layout/IconCircleLabelList"/>
    <dgm:cxn modelId="{139B951E-5C1F-40AF-824F-D8E316769285}" type="presParOf" srcId="{F039AEA1-4EA7-474A-8D28-67F947FF4B4A}" destId="{02463DF6-F0BB-4CD6-82C1-82DCEFDE26F0}" srcOrd="1" destOrd="0" presId="urn:microsoft.com/office/officeart/2018/5/layout/IconCircleLabelList"/>
    <dgm:cxn modelId="{5F7A3D19-6F6F-4336-A546-9FCE7CA65639}" type="presParOf" srcId="{F039AEA1-4EA7-474A-8D28-67F947FF4B4A}" destId="{ACB11B09-6DFE-40C9-9F01-8ED617398A33}" srcOrd="2" destOrd="0" presId="urn:microsoft.com/office/officeart/2018/5/layout/IconCircleLabelList"/>
    <dgm:cxn modelId="{91B155CF-4D6A-4DFC-B040-07590DE50A7A}" type="presParOf" srcId="{F039AEA1-4EA7-474A-8D28-67F947FF4B4A}" destId="{87133192-2B72-4F41-8E23-AD554200DB1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469FE-DDEB-4B4F-9B45-E66931058DBB}">
      <dsp:nvSpPr>
        <dsp:cNvPr id="0" name=""/>
        <dsp:cNvSpPr/>
      </dsp:nvSpPr>
      <dsp:spPr>
        <a:xfrm>
          <a:off x="0" y="883"/>
          <a:ext cx="38100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D8233AB-DEF8-4D83-B39E-5F7EAF7E5D16}">
      <dsp:nvSpPr>
        <dsp:cNvPr id="0" name=""/>
        <dsp:cNvSpPr/>
      </dsp:nvSpPr>
      <dsp:spPr>
        <a:xfrm>
          <a:off x="0" y="883"/>
          <a:ext cx="3810000" cy="1881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Corbel Light" panose="020B0303020204020204" pitchFamily="34" charset="0"/>
            </a:rPr>
            <a:t>The most obvious change for everyday people was that cars gave them a way to get around quickly. Suddenly, people had a new mode of transportation that could get them more places, which meant leisure travel became something common folk could afford.</a:t>
          </a:r>
        </a:p>
      </dsp:txBody>
      <dsp:txXfrm>
        <a:off x="0" y="883"/>
        <a:ext cx="3810000" cy="1881384"/>
      </dsp:txXfrm>
    </dsp:sp>
    <dsp:sp modelId="{58565A0E-CF80-4198-91B5-E7B86A95A62D}">
      <dsp:nvSpPr>
        <dsp:cNvPr id="0" name=""/>
        <dsp:cNvSpPr/>
      </dsp:nvSpPr>
      <dsp:spPr>
        <a:xfrm>
          <a:off x="0" y="1882267"/>
          <a:ext cx="38100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9160C7F-4E27-4BC9-B59A-0D25C5022B25}">
      <dsp:nvSpPr>
        <dsp:cNvPr id="0" name=""/>
        <dsp:cNvSpPr/>
      </dsp:nvSpPr>
      <dsp:spPr>
        <a:xfrm>
          <a:off x="0" y="1882267"/>
          <a:ext cx="3806279" cy="2591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Corbel Light" panose="020B0303020204020204" pitchFamily="34" charset="0"/>
            </a:rPr>
            <a:t>Where people live has also been influenced by the automobile. Up until the early 1900s, few people lived more than a few miles from where they grew up. It was a matter of choice and logistics. Before cars were invented moving just a short distance away meant hours of buggy travel on rough roads. The rise of suburban areas also wouldn’t have been possible without the automobile.</a:t>
          </a:r>
        </a:p>
      </dsp:txBody>
      <dsp:txXfrm>
        <a:off x="0" y="1882267"/>
        <a:ext cx="3806279" cy="2591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723BB-BAB0-48E7-A477-7E2B7E8182E4}">
      <dsp:nvSpPr>
        <dsp:cNvPr id="0" name=""/>
        <dsp:cNvSpPr/>
      </dsp:nvSpPr>
      <dsp:spPr>
        <a:xfrm>
          <a:off x="715920" y="715740"/>
          <a:ext cx="775248" cy="7752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DC75A-9C38-41D8-A445-AF7F862DC282}">
      <dsp:nvSpPr>
        <dsp:cNvPr id="0" name=""/>
        <dsp:cNvSpPr/>
      </dsp:nvSpPr>
      <dsp:spPr>
        <a:xfrm>
          <a:off x="881137" y="880957"/>
          <a:ext cx="444814" cy="4448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4804D4-0115-4AE8-905F-94827E43A20C}">
      <dsp:nvSpPr>
        <dsp:cNvPr id="0" name=""/>
        <dsp:cNvSpPr/>
      </dsp:nvSpPr>
      <dsp:spPr>
        <a:xfrm>
          <a:off x="47338" y="1732459"/>
          <a:ext cx="2112411" cy="679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IN" sz="2000" kern="1200" cap="none" dirty="0">
              <a:latin typeface="Corbel Light" panose="020B0303020204020204" pitchFamily="34" charset="0"/>
            </a:rPr>
            <a:t>Krishnaraj PT Presentation And Overview</a:t>
          </a:r>
          <a:endParaRPr lang="en-US" sz="2000" kern="1200" cap="none" dirty="0">
            <a:latin typeface="Corbel Light" panose="020B0303020204020204" pitchFamily="34" charset="0"/>
          </a:endParaRPr>
        </a:p>
      </dsp:txBody>
      <dsp:txXfrm>
        <a:off x="47338" y="1732459"/>
        <a:ext cx="2112411" cy="679481"/>
      </dsp:txXfrm>
    </dsp:sp>
    <dsp:sp modelId="{0FFC9754-BE2B-4639-94C7-E2FC09483129}">
      <dsp:nvSpPr>
        <dsp:cNvPr id="0" name=""/>
        <dsp:cNvSpPr/>
      </dsp:nvSpPr>
      <dsp:spPr>
        <a:xfrm>
          <a:off x="3227755" y="715740"/>
          <a:ext cx="775248" cy="7752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09F47A-4044-4A5A-9833-353A9B54685D}">
      <dsp:nvSpPr>
        <dsp:cNvPr id="0" name=""/>
        <dsp:cNvSpPr/>
      </dsp:nvSpPr>
      <dsp:spPr>
        <a:xfrm>
          <a:off x="3392972" y="880957"/>
          <a:ext cx="444814" cy="4448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8A88E8-8C9D-40F7-8BCD-522A00336947}">
      <dsp:nvSpPr>
        <dsp:cNvPr id="0" name=""/>
        <dsp:cNvSpPr/>
      </dsp:nvSpPr>
      <dsp:spPr>
        <a:xfrm>
          <a:off x="2382157" y="1732459"/>
          <a:ext cx="2466445" cy="679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IN" sz="2000" kern="1200" cap="none" dirty="0">
              <a:solidFill>
                <a:prstClr val="white">
                  <a:hueOff val="0"/>
                  <a:satOff val="0"/>
                  <a:lumOff val="0"/>
                  <a:alphaOff val="0"/>
                </a:prstClr>
              </a:solidFill>
              <a:latin typeface="Corbel Light" panose="020B0303020204020204" pitchFamily="34" charset="0"/>
              <a:ea typeface="+mn-ea"/>
              <a:cs typeface="+mn-cs"/>
            </a:rPr>
            <a:t>Tirth </a:t>
          </a:r>
          <a:r>
            <a:rPr lang="en-IN" sz="2000" kern="1200" cap="none" dirty="0" err="1">
              <a:solidFill>
                <a:prstClr val="white">
                  <a:hueOff val="0"/>
                  <a:satOff val="0"/>
                  <a:lumOff val="0"/>
                  <a:alphaOff val="0"/>
                </a:prstClr>
              </a:solidFill>
              <a:latin typeface="Corbel Light" panose="020B0303020204020204" pitchFamily="34" charset="0"/>
              <a:ea typeface="+mn-ea"/>
              <a:cs typeface="+mn-cs"/>
            </a:rPr>
            <a:t>Thesiya</a:t>
          </a:r>
          <a:r>
            <a:rPr lang="en-IN" sz="2000" kern="1200" cap="none" dirty="0">
              <a:solidFill>
                <a:prstClr val="white">
                  <a:hueOff val="0"/>
                  <a:satOff val="0"/>
                  <a:lumOff val="0"/>
                  <a:alphaOff val="0"/>
                </a:prstClr>
              </a:solidFill>
              <a:latin typeface="Corbel Light" panose="020B0303020204020204" pitchFamily="34" charset="0"/>
              <a:ea typeface="+mn-ea"/>
              <a:cs typeface="+mn-cs"/>
            </a:rPr>
            <a:t> Advantages, Types and Market Leaders</a:t>
          </a:r>
          <a:endParaRPr lang="en-US" sz="2000" kern="1200" cap="none" dirty="0">
            <a:solidFill>
              <a:prstClr val="white">
                <a:hueOff val="0"/>
                <a:satOff val="0"/>
                <a:lumOff val="0"/>
                <a:alphaOff val="0"/>
              </a:prstClr>
            </a:solidFill>
            <a:latin typeface="Corbel Light" panose="020B0303020204020204" pitchFamily="34" charset="0"/>
            <a:ea typeface="+mn-ea"/>
            <a:cs typeface="+mn-cs"/>
          </a:endParaRPr>
        </a:p>
      </dsp:txBody>
      <dsp:txXfrm>
        <a:off x="2382157" y="1732459"/>
        <a:ext cx="2466445" cy="679481"/>
      </dsp:txXfrm>
    </dsp:sp>
    <dsp:sp modelId="{A94803ED-6343-4693-BF23-BC3237B45295}">
      <dsp:nvSpPr>
        <dsp:cNvPr id="0" name=""/>
        <dsp:cNvSpPr/>
      </dsp:nvSpPr>
      <dsp:spPr>
        <a:xfrm>
          <a:off x="833389" y="2729665"/>
          <a:ext cx="775248" cy="7752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5D1A9-AFEA-4E03-AC2D-E840FD563EDA}">
      <dsp:nvSpPr>
        <dsp:cNvPr id="0" name=""/>
        <dsp:cNvSpPr/>
      </dsp:nvSpPr>
      <dsp:spPr>
        <a:xfrm>
          <a:off x="998606" y="2894882"/>
          <a:ext cx="444814" cy="4448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C7C8-C664-492A-9669-F7B1DD50F40A}">
      <dsp:nvSpPr>
        <dsp:cNvPr id="0" name=""/>
        <dsp:cNvSpPr/>
      </dsp:nvSpPr>
      <dsp:spPr>
        <a:xfrm>
          <a:off x="836" y="3746384"/>
          <a:ext cx="2440353" cy="679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IN" sz="2000" kern="1200" cap="none" dirty="0" err="1">
              <a:solidFill>
                <a:prstClr val="white">
                  <a:hueOff val="0"/>
                  <a:satOff val="0"/>
                  <a:lumOff val="0"/>
                  <a:alphaOff val="0"/>
                </a:prstClr>
              </a:solidFill>
              <a:latin typeface="Corbel Light" panose="020B0303020204020204" pitchFamily="34" charset="0"/>
              <a:ea typeface="+mn-ea"/>
              <a:cs typeface="+mn-cs"/>
            </a:rPr>
            <a:t>Pranaav</a:t>
          </a:r>
          <a:r>
            <a:rPr lang="en-IN" sz="2000" kern="1200" cap="none" dirty="0">
              <a:solidFill>
                <a:prstClr val="white">
                  <a:hueOff val="0"/>
                  <a:satOff val="0"/>
                  <a:lumOff val="0"/>
                  <a:alphaOff val="0"/>
                </a:prstClr>
              </a:solidFill>
              <a:latin typeface="Corbel Light" panose="020B0303020204020204" pitchFamily="34" charset="0"/>
              <a:ea typeface="+mn-ea"/>
              <a:cs typeface="+mn-cs"/>
            </a:rPr>
            <a:t> </a:t>
          </a:r>
          <a:r>
            <a:rPr lang="en-IN" sz="2000" kern="1200" cap="none" dirty="0" err="1">
              <a:solidFill>
                <a:prstClr val="white">
                  <a:hueOff val="0"/>
                  <a:satOff val="0"/>
                  <a:lumOff val="0"/>
                  <a:alphaOff val="0"/>
                </a:prstClr>
              </a:solidFill>
              <a:latin typeface="Corbel Light" panose="020B0303020204020204" pitchFamily="34" charset="0"/>
              <a:ea typeface="+mn-ea"/>
              <a:cs typeface="+mn-cs"/>
            </a:rPr>
            <a:t>Suratwala</a:t>
          </a:r>
          <a:r>
            <a:rPr lang="en-IN" sz="2000" kern="1200" cap="none" dirty="0">
              <a:solidFill>
                <a:prstClr val="white">
                  <a:hueOff val="0"/>
                  <a:satOff val="0"/>
                  <a:lumOff val="0"/>
                  <a:alphaOff val="0"/>
                </a:prstClr>
              </a:solidFill>
              <a:latin typeface="Corbel Light" panose="020B0303020204020204" pitchFamily="34" charset="0"/>
              <a:ea typeface="+mn-ea"/>
              <a:cs typeface="+mn-cs"/>
            </a:rPr>
            <a:t> – Design Changes over the Years and Engines</a:t>
          </a:r>
          <a:endParaRPr lang="en-US" sz="2000" kern="1200" cap="none" dirty="0">
            <a:solidFill>
              <a:prstClr val="white">
                <a:hueOff val="0"/>
                <a:satOff val="0"/>
                <a:lumOff val="0"/>
                <a:alphaOff val="0"/>
              </a:prstClr>
            </a:solidFill>
            <a:latin typeface="Corbel Light" panose="020B0303020204020204" pitchFamily="34" charset="0"/>
            <a:ea typeface="+mn-ea"/>
            <a:cs typeface="+mn-cs"/>
          </a:endParaRPr>
        </a:p>
      </dsp:txBody>
      <dsp:txXfrm>
        <a:off x="836" y="3746384"/>
        <a:ext cx="2440353" cy="679481"/>
      </dsp:txXfrm>
    </dsp:sp>
    <dsp:sp modelId="{CB2E12B2-2636-4AB0-84B1-75A69A3D1E53}">
      <dsp:nvSpPr>
        <dsp:cNvPr id="0" name=""/>
        <dsp:cNvSpPr/>
      </dsp:nvSpPr>
      <dsp:spPr>
        <a:xfrm>
          <a:off x="3391726" y="2729665"/>
          <a:ext cx="775248" cy="7752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463DF6-F0BB-4CD6-82C1-82DCEFDE26F0}">
      <dsp:nvSpPr>
        <dsp:cNvPr id="0" name=""/>
        <dsp:cNvSpPr/>
      </dsp:nvSpPr>
      <dsp:spPr>
        <a:xfrm>
          <a:off x="3556943" y="2894882"/>
          <a:ext cx="444814" cy="4448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133192-2B72-4F41-8E23-AD554200DB19}">
      <dsp:nvSpPr>
        <dsp:cNvPr id="0" name=""/>
        <dsp:cNvSpPr/>
      </dsp:nvSpPr>
      <dsp:spPr>
        <a:xfrm>
          <a:off x="2663597" y="3746384"/>
          <a:ext cx="2231507" cy="679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IN" sz="2000" kern="1200" cap="none" dirty="0" err="1">
              <a:solidFill>
                <a:prstClr val="white">
                  <a:hueOff val="0"/>
                  <a:satOff val="0"/>
                  <a:lumOff val="0"/>
                  <a:alphaOff val="0"/>
                </a:prstClr>
              </a:solidFill>
              <a:latin typeface="Corbel Light" panose="020B0303020204020204" pitchFamily="34" charset="0"/>
              <a:ea typeface="+mn-ea"/>
              <a:cs typeface="+mn-cs"/>
            </a:rPr>
            <a:t>Devanshu</a:t>
          </a:r>
          <a:r>
            <a:rPr lang="en-IN" sz="2000" kern="1200" cap="none" dirty="0">
              <a:solidFill>
                <a:prstClr val="white">
                  <a:hueOff val="0"/>
                  <a:satOff val="0"/>
                  <a:lumOff val="0"/>
                  <a:alphaOff val="0"/>
                </a:prstClr>
              </a:solidFill>
              <a:latin typeface="Corbel Light" panose="020B0303020204020204" pitchFamily="34" charset="0"/>
              <a:ea typeface="+mn-ea"/>
              <a:cs typeface="+mn-cs"/>
            </a:rPr>
            <a:t> Surana – Pricing, Maintenance and Availability</a:t>
          </a:r>
          <a:endParaRPr lang="en-US" sz="2000" kern="1200" cap="none" dirty="0">
            <a:solidFill>
              <a:prstClr val="white">
                <a:hueOff val="0"/>
                <a:satOff val="0"/>
                <a:lumOff val="0"/>
                <a:alphaOff val="0"/>
              </a:prstClr>
            </a:solidFill>
            <a:latin typeface="Corbel Light" panose="020B0303020204020204" pitchFamily="34" charset="0"/>
            <a:ea typeface="+mn-ea"/>
            <a:cs typeface="+mn-cs"/>
          </a:endParaRPr>
        </a:p>
      </dsp:txBody>
      <dsp:txXfrm>
        <a:off x="2663597" y="3746384"/>
        <a:ext cx="2231507" cy="67948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7463F-0AB8-4B90-B21D-3B9BE96C35A0}"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42169-316D-45DA-86F3-8C6B48F2D6BB}" type="slidenum">
              <a:rPr lang="en-US" smtClean="0"/>
              <a:t>‹#›</a:t>
            </a:fld>
            <a:endParaRPr lang="en-US"/>
          </a:p>
        </p:txBody>
      </p:sp>
    </p:spTree>
    <p:extLst>
      <p:ext uri="{BB962C8B-B14F-4D97-AF65-F5344CB8AC3E}">
        <p14:creationId xmlns:p14="http://schemas.microsoft.com/office/powerpoint/2010/main" val="1715321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2d20e6a9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2d20e6a9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6C6F-720F-4CFA-8880-1432F8FF2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804A4-6FC6-4111-9D78-55AFF699E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F9310-10D9-40B3-8D4D-A2840D189681}"/>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5" name="Footer Placeholder 4">
            <a:extLst>
              <a:ext uri="{FF2B5EF4-FFF2-40B4-BE49-F238E27FC236}">
                <a16:creationId xmlns:a16="http://schemas.microsoft.com/office/drawing/2014/main" id="{3E578A0D-792B-40D3-B3A4-9DC957A1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65307-A98D-4DC8-A1EE-295AF615E9E7}"/>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504039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7DF2-D26F-445B-8EFF-29A350C056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F52AF-AAE1-44EB-877D-9C552A7527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76D4E-019F-49B1-BDD8-E856FC648C36}"/>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5" name="Footer Placeholder 4">
            <a:extLst>
              <a:ext uri="{FF2B5EF4-FFF2-40B4-BE49-F238E27FC236}">
                <a16:creationId xmlns:a16="http://schemas.microsoft.com/office/drawing/2014/main" id="{BE3E0B51-E2AF-49D2-BE17-83D26F9E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75CB5-8D01-4D9B-A6BB-11F1B3E67F2A}"/>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99432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F554F4-530F-4315-9174-12BF256DEC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FA0A1-05A1-4FE3-A7FB-095248F565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4A97-61C2-4292-BA5A-19B33A245991}"/>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5" name="Footer Placeholder 4">
            <a:extLst>
              <a:ext uri="{FF2B5EF4-FFF2-40B4-BE49-F238E27FC236}">
                <a16:creationId xmlns:a16="http://schemas.microsoft.com/office/drawing/2014/main" id="{B4DC4E30-6B08-4DCC-8C82-BA662F7A4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DF2E-7530-410C-AEA8-046665C31F80}"/>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604844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79133" y="560300"/>
            <a:ext cx="5889200" cy="2380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374233" y="3117217"/>
            <a:ext cx="5136400" cy="61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7975600" y="-1861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954733" y="4876767"/>
            <a:ext cx="3879200" cy="3879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18088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2056600" y="4668800"/>
            <a:ext cx="4214800" cy="4214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title" hasCustomPrompt="1"/>
          </p:nvPr>
        </p:nvSpPr>
        <p:spPr>
          <a:xfrm>
            <a:off x="1646580" y="2136851"/>
            <a:ext cx="1646000" cy="1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6" name="Google Shape;16;p3"/>
          <p:cNvSpPr txBox="1">
            <a:spLocks noGrp="1"/>
          </p:cNvSpPr>
          <p:nvPr>
            <p:ph type="subTitle" idx="1"/>
          </p:nvPr>
        </p:nvSpPr>
        <p:spPr>
          <a:xfrm>
            <a:off x="951201" y="5248784"/>
            <a:ext cx="3226800" cy="8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b="1"/>
            </a:lvl2pPr>
            <a:lvl3pPr lvl="2" rtl="0">
              <a:lnSpc>
                <a:spcPct val="100000"/>
              </a:lnSpc>
              <a:spcBef>
                <a:spcPts val="0"/>
              </a:spcBef>
              <a:spcAft>
                <a:spcPts val="0"/>
              </a:spcAft>
              <a:buNone/>
              <a:defRPr sz="2133" b="1"/>
            </a:lvl3pPr>
            <a:lvl4pPr lvl="3" rtl="0">
              <a:lnSpc>
                <a:spcPct val="100000"/>
              </a:lnSpc>
              <a:spcBef>
                <a:spcPts val="0"/>
              </a:spcBef>
              <a:spcAft>
                <a:spcPts val="0"/>
              </a:spcAft>
              <a:buNone/>
              <a:defRPr sz="2133" b="1"/>
            </a:lvl4pPr>
            <a:lvl5pPr lvl="4" rtl="0">
              <a:lnSpc>
                <a:spcPct val="100000"/>
              </a:lnSpc>
              <a:spcBef>
                <a:spcPts val="0"/>
              </a:spcBef>
              <a:spcAft>
                <a:spcPts val="0"/>
              </a:spcAft>
              <a:buNone/>
              <a:defRPr sz="2133" b="1"/>
            </a:lvl5pPr>
            <a:lvl6pPr lvl="5" rtl="0">
              <a:lnSpc>
                <a:spcPct val="100000"/>
              </a:lnSpc>
              <a:spcBef>
                <a:spcPts val="0"/>
              </a:spcBef>
              <a:spcAft>
                <a:spcPts val="0"/>
              </a:spcAft>
              <a:buNone/>
              <a:defRPr sz="2133" b="1"/>
            </a:lvl6pPr>
            <a:lvl7pPr lvl="6" rtl="0">
              <a:lnSpc>
                <a:spcPct val="100000"/>
              </a:lnSpc>
              <a:spcBef>
                <a:spcPts val="0"/>
              </a:spcBef>
              <a:spcAft>
                <a:spcPts val="0"/>
              </a:spcAft>
              <a:buNone/>
              <a:defRPr sz="2133" b="1"/>
            </a:lvl7pPr>
            <a:lvl8pPr lvl="7" rtl="0">
              <a:lnSpc>
                <a:spcPct val="100000"/>
              </a:lnSpc>
              <a:spcBef>
                <a:spcPts val="0"/>
              </a:spcBef>
              <a:spcAft>
                <a:spcPts val="0"/>
              </a:spcAft>
              <a:buNone/>
              <a:defRPr sz="2133" b="1"/>
            </a:lvl8pPr>
            <a:lvl9pPr lvl="8" rtl="0">
              <a:lnSpc>
                <a:spcPct val="100000"/>
              </a:lnSpc>
              <a:spcBef>
                <a:spcPts val="0"/>
              </a:spcBef>
              <a:spcAft>
                <a:spcPts val="0"/>
              </a:spcAft>
              <a:buNone/>
              <a:defRPr sz="2133" b="1"/>
            </a:lvl9pPr>
          </a:lstStyle>
          <a:p>
            <a:endParaRPr/>
          </a:p>
        </p:txBody>
      </p:sp>
      <p:sp>
        <p:nvSpPr>
          <p:cNvPr id="17" name="Google Shape;17;p3"/>
          <p:cNvSpPr txBox="1">
            <a:spLocks noGrp="1"/>
          </p:cNvSpPr>
          <p:nvPr>
            <p:ph type="title" idx="2"/>
          </p:nvPr>
        </p:nvSpPr>
        <p:spPr>
          <a:xfrm>
            <a:off x="951200" y="3797384"/>
            <a:ext cx="5989600" cy="106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grpSp>
        <p:nvGrpSpPr>
          <p:cNvPr id="18" name="Google Shape;18;p3"/>
          <p:cNvGrpSpPr/>
          <p:nvPr/>
        </p:nvGrpSpPr>
        <p:grpSpPr>
          <a:xfrm>
            <a:off x="635167" y="619817"/>
            <a:ext cx="1316327" cy="342000"/>
            <a:chOff x="713275" y="4065425"/>
            <a:chExt cx="987245" cy="256500"/>
          </a:xfrm>
        </p:grpSpPr>
        <p:sp>
          <p:nvSpPr>
            <p:cNvPr id="19" name="Google Shape;19;p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45334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p:nvPr/>
        </p:nvSpPr>
        <p:spPr>
          <a:xfrm>
            <a:off x="-1315967" y="-1836883"/>
            <a:ext cx="3953200" cy="39532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4"/>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951200" y="1536633"/>
            <a:ext cx="102896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733"/>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endParaRPr/>
          </a:p>
        </p:txBody>
      </p:sp>
      <p:grpSp>
        <p:nvGrpSpPr>
          <p:cNvPr id="26" name="Google Shape;26;p4"/>
          <p:cNvGrpSpPr/>
          <p:nvPr/>
        </p:nvGrpSpPr>
        <p:grpSpPr>
          <a:xfrm>
            <a:off x="-97233" y="-96915"/>
            <a:ext cx="3585367" cy="473233"/>
            <a:chOff x="491775" y="19025"/>
            <a:chExt cx="2689025" cy="354925"/>
          </a:xfrm>
        </p:grpSpPr>
        <p:cxnSp>
          <p:nvCxnSpPr>
            <p:cNvPr id="27" name="Google Shape;27;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8" name="Google Shape;28;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9" name="Google Shape;29;p4"/>
          <p:cNvGrpSpPr/>
          <p:nvPr/>
        </p:nvGrpSpPr>
        <p:grpSpPr>
          <a:xfrm rot="10800000">
            <a:off x="8703867" y="6481685"/>
            <a:ext cx="3585367" cy="473233"/>
            <a:chOff x="491775" y="19025"/>
            <a:chExt cx="2689025" cy="354925"/>
          </a:xfrm>
        </p:grpSpPr>
        <p:cxnSp>
          <p:nvCxnSpPr>
            <p:cNvPr id="30" name="Google Shape;30;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3952427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
        <p:cNvGrpSpPr/>
        <p:nvPr/>
      </p:nvGrpSpPr>
      <p:grpSpPr>
        <a:xfrm>
          <a:off x="0" y="0"/>
          <a:ext cx="0" cy="0"/>
          <a:chOff x="0" y="0"/>
          <a:chExt cx="0" cy="0"/>
        </a:xfrm>
      </p:grpSpPr>
      <p:sp>
        <p:nvSpPr>
          <p:cNvPr id="33" name="Google Shape;33;p5"/>
          <p:cNvSpPr/>
          <p:nvPr/>
        </p:nvSpPr>
        <p:spPr>
          <a:xfrm>
            <a:off x="-2021633" y="-1872733"/>
            <a:ext cx="4091600" cy="40916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5"/>
          <p:cNvSpPr/>
          <p:nvPr/>
        </p:nvSpPr>
        <p:spPr>
          <a:xfrm>
            <a:off x="7935733" y="2829900"/>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5"/>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2770381" y="4768933"/>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7" name="Google Shape;37;p5"/>
          <p:cNvSpPr txBox="1">
            <a:spLocks noGrp="1"/>
          </p:cNvSpPr>
          <p:nvPr>
            <p:ph type="subTitle" idx="2"/>
          </p:nvPr>
        </p:nvSpPr>
        <p:spPr>
          <a:xfrm>
            <a:off x="2770400" y="523600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38" name="Google Shape;38;p5"/>
          <p:cNvSpPr txBox="1">
            <a:spLocks noGrp="1"/>
          </p:cNvSpPr>
          <p:nvPr>
            <p:ph type="subTitle" idx="3"/>
          </p:nvPr>
        </p:nvSpPr>
        <p:spPr>
          <a:xfrm>
            <a:off x="6401632" y="4768933"/>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9" name="Google Shape;39;p5"/>
          <p:cNvSpPr txBox="1">
            <a:spLocks noGrp="1"/>
          </p:cNvSpPr>
          <p:nvPr>
            <p:ph type="subTitle" idx="4"/>
          </p:nvPr>
        </p:nvSpPr>
        <p:spPr>
          <a:xfrm>
            <a:off x="6401643" y="523600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Tree>
    <p:extLst>
      <p:ext uri="{BB962C8B-B14F-4D97-AF65-F5344CB8AC3E}">
        <p14:creationId xmlns:p14="http://schemas.microsoft.com/office/powerpoint/2010/main" val="557220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3007833" y="-38014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a:off x="8971633" y="3644067"/>
            <a:ext cx="5567200" cy="55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 name="Google Shape;44;p6"/>
          <p:cNvGrpSpPr/>
          <p:nvPr/>
        </p:nvGrpSpPr>
        <p:grpSpPr>
          <a:xfrm>
            <a:off x="-18808" y="5919659"/>
            <a:ext cx="3884600" cy="772484"/>
            <a:chOff x="267350" y="-205412"/>
            <a:chExt cx="2913450" cy="579363"/>
          </a:xfrm>
        </p:grpSpPr>
        <p:cxnSp>
          <p:nvCxnSpPr>
            <p:cNvPr id="45" name="Google Shape;45;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47" name="Google Shape;47;p6"/>
          <p:cNvGrpSpPr/>
          <p:nvPr/>
        </p:nvGrpSpPr>
        <p:grpSpPr>
          <a:xfrm rot="10800000">
            <a:off x="8326208" y="165859"/>
            <a:ext cx="3884600" cy="772484"/>
            <a:chOff x="267350" y="-205412"/>
            <a:chExt cx="2913450" cy="579363"/>
          </a:xfrm>
        </p:grpSpPr>
        <p:cxnSp>
          <p:nvCxnSpPr>
            <p:cNvPr id="48" name="Google Shape;48;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9" name="Google Shape;49;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2936443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0"/>
        <p:cNvGrpSpPr/>
        <p:nvPr/>
      </p:nvGrpSpPr>
      <p:grpSpPr>
        <a:xfrm>
          <a:off x="0" y="0"/>
          <a:ext cx="0" cy="0"/>
          <a:chOff x="0" y="0"/>
          <a:chExt cx="0" cy="0"/>
        </a:xfrm>
      </p:grpSpPr>
      <p:sp>
        <p:nvSpPr>
          <p:cNvPr id="51" name="Google Shape;51;p7"/>
          <p:cNvSpPr/>
          <p:nvPr/>
        </p:nvSpPr>
        <p:spPr>
          <a:xfrm>
            <a:off x="-2463133" y="3950933"/>
            <a:ext cx="5588000" cy="55880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356267" y="-28595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9664700" y="4617633"/>
            <a:ext cx="4584800" cy="4584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7"/>
          <p:cNvSpPr txBox="1">
            <a:spLocks noGrp="1"/>
          </p:cNvSpPr>
          <p:nvPr>
            <p:ph type="title"/>
          </p:nvPr>
        </p:nvSpPr>
        <p:spPr>
          <a:xfrm>
            <a:off x="5291500" y="2093200"/>
            <a:ext cx="5386000" cy="820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5" name="Google Shape;55;p7"/>
          <p:cNvSpPr txBox="1">
            <a:spLocks noGrp="1"/>
          </p:cNvSpPr>
          <p:nvPr>
            <p:ph type="subTitle" idx="1"/>
          </p:nvPr>
        </p:nvSpPr>
        <p:spPr>
          <a:xfrm>
            <a:off x="5288700" y="3205200"/>
            <a:ext cx="5388800" cy="15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1766903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384317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8"/>
        <p:cNvGrpSpPr/>
        <p:nvPr/>
      </p:nvGrpSpPr>
      <p:grpSpPr>
        <a:xfrm>
          <a:off x="0" y="0"/>
          <a:ext cx="0" cy="0"/>
          <a:chOff x="0" y="0"/>
          <a:chExt cx="0" cy="0"/>
        </a:xfrm>
      </p:grpSpPr>
      <p:sp>
        <p:nvSpPr>
          <p:cNvPr id="59" name="Google Shape;59;p9"/>
          <p:cNvSpPr/>
          <p:nvPr/>
        </p:nvSpPr>
        <p:spPr>
          <a:xfrm>
            <a:off x="2871567" y="22638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9"/>
          <p:cNvSpPr/>
          <p:nvPr/>
        </p:nvSpPr>
        <p:spPr>
          <a:xfrm>
            <a:off x="-1611500" y="-1779249"/>
            <a:ext cx="3319200" cy="3319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9"/>
          <p:cNvSpPr txBox="1">
            <a:spLocks noGrp="1"/>
          </p:cNvSpPr>
          <p:nvPr>
            <p:ph type="subTitle" idx="1"/>
          </p:nvPr>
        </p:nvSpPr>
        <p:spPr>
          <a:xfrm>
            <a:off x="951200" y="1548600"/>
            <a:ext cx="4721600" cy="188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62" name="Google Shape;62;p9"/>
          <p:cNvSpPr txBox="1">
            <a:spLocks noGrp="1"/>
          </p:cNvSpPr>
          <p:nvPr>
            <p:ph type="subTitle" idx="2"/>
          </p:nvPr>
        </p:nvSpPr>
        <p:spPr>
          <a:xfrm>
            <a:off x="2420700" y="4331267"/>
            <a:ext cx="48608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100"/>
              <a:buNone/>
              <a:defRPr sz="2133">
                <a:solidFill>
                  <a:schemeClr val="dk2"/>
                </a:solidFill>
              </a:defRPr>
            </a:lvl1pPr>
            <a:lvl2pPr lvl="1" algn="ctr" rtl="0">
              <a:lnSpc>
                <a:spcPct val="100000"/>
              </a:lnSpc>
              <a:spcBef>
                <a:spcPts val="0"/>
              </a:spcBef>
              <a:spcAft>
                <a:spcPts val="0"/>
              </a:spcAft>
              <a:buClr>
                <a:schemeClr val="dk2"/>
              </a:buClr>
              <a:buSzPts val="2100"/>
              <a:buNone/>
              <a:defRPr sz="2800">
                <a:solidFill>
                  <a:schemeClr val="dk2"/>
                </a:solidFill>
              </a:defRPr>
            </a:lvl2pPr>
            <a:lvl3pPr lvl="2" algn="ctr" rtl="0">
              <a:lnSpc>
                <a:spcPct val="100000"/>
              </a:lnSpc>
              <a:spcBef>
                <a:spcPts val="0"/>
              </a:spcBef>
              <a:spcAft>
                <a:spcPts val="0"/>
              </a:spcAft>
              <a:buClr>
                <a:schemeClr val="dk2"/>
              </a:buClr>
              <a:buSzPts val="2100"/>
              <a:buNone/>
              <a:defRPr sz="2800">
                <a:solidFill>
                  <a:schemeClr val="dk2"/>
                </a:solidFill>
              </a:defRPr>
            </a:lvl3pPr>
            <a:lvl4pPr lvl="3" algn="ctr" rtl="0">
              <a:lnSpc>
                <a:spcPct val="100000"/>
              </a:lnSpc>
              <a:spcBef>
                <a:spcPts val="0"/>
              </a:spcBef>
              <a:spcAft>
                <a:spcPts val="0"/>
              </a:spcAft>
              <a:buClr>
                <a:schemeClr val="dk2"/>
              </a:buClr>
              <a:buSzPts val="2100"/>
              <a:buNone/>
              <a:defRPr sz="2800">
                <a:solidFill>
                  <a:schemeClr val="dk2"/>
                </a:solidFill>
              </a:defRPr>
            </a:lvl4pPr>
            <a:lvl5pPr lvl="4" algn="ctr" rtl="0">
              <a:lnSpc>
                <a:spcPct val="100000"/>
              </a:lnSpc>
              <a:spcBef>
                <a:spcPts val="0"/>
              </a:spcBef>
              <a:spcAft>
                <a:spcPts val="0"/>
              </a:spcAft>
              <a:buClr>
                <a:schemeClr val="dk2"/>
              </a:buClr>
              <a:buSzPts val="2100"/>
              <a:buNone/>
              <a:defRPr sz="2800">
                <a:solidFill>
                  <a:schemeClr val="dk2"/>
                </a:solidFill>
              </a:defRPr>
            </a:lvl5pPr>
            <a:lvl6pPr lvl="5" algn="ctr" rtl="0">
              <a:lnSpc>
                <a:spcPct val="100000"/>
              </a:lnSpc>
              <a:spcBef>
                <a:spcPts val="0"/>
              </a:spcBef>
              <a:spcAft>
                <a:spcPts val="0"/>
              </a:spcAft>
              <a:buClr>
                <a:schemeClr val="dk2"/>
              </a:buClr>
              <a:buSzPts val="2100"/>
              <a:buNone/>
              <a:defRPr sz="2800">
                <a:solidFill>
                  <a:schemeClr val="dk2"/>
                </a:solidFill>
              </a:defRPr>
            </a:lvl6pPr>
            <a:lvl7pPr lvl="6" algn="ctr" rtl="0">
              <a:lnSpc>
                <a:spcPct val="100000"/>
              </a:lnSpc>
              <a:spcBef>
                <a:spcPts val="0"/>
              </a:spcBef>
              <a:spcAft>
                <a:spcPts val="0"/>
              </a:spcAft>
              <a:buClr>
                <a:schemeClr val="dk2"/>
              </a:buClr>
              <a:buSzPts val="2100"/>
              <a:buNone/>
              <a:defRPr sz="2800">
                <a:solidFill>
                  <a:schemeClr val="dk2"/>
                </a:solidFill>
              </a:defRPr>
            </a:lvl7pPr>
            <a:lvl8pPr lvl="7" algn="ctr" rtl="0">
              <a:lnSpc>
                <a:spcPct val="100000"/>
              </a:lnSpc>
              <a:spcBef>
                <a:spcPts val="0"/>
              </a:spcBef>
              <a:spcAft>
                <a:spcPts val="0"/>
              </a:spcAft>
              <a:buClr>
                <a:schemeClr val="dk2"/>
              </a:buClr>
              <a:buSzPts val="2100"/>
              <a:buNone/>
              <a:defRPr sz="2800">
                <a:solidFill>
                  <a:schemeClr val="dk2"/>
                </a:solidFill>
              </a:defRPr>
            </a:lvl8pPr>
            <a:lvl9pPr lvl="8" algn="ctr" rtl="0">
              <a:lnSpc>
                <a:spcPct val="100000"/>
              </a:lnSpc>
              <a:spcBef>
                <a:spcPts val="0"/>
              </a:spcBef>
              <a:spcAft>
                <a:spcPts val="0"/>
              </a:spcAft>
              <a:buClr>
                <a:schemeClr val="dk2"/>
              </a:buClr>
              <a:buSzPts val="2100"/>
              <a:buNone/>
              <a:defRPr sz="2800">
                <a:solidFill>
                  <a:schemeClr val="dk2"/>
                </a:solidFill>
              </a:defRPr>
            </a:lvl9pPr>
          </a:lstStyle>
          <a:p>
            <a:endParaRPr/>
          </a:p>
        </p:txBody>
      </p:sp>
      <p:sp>
        <p:nvSpPr>
          <p:cNvPr id="63" name="Google Shape;63;p9"/>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519115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FD7E-2ECA-4644-A8AD-5313EC0B8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08B60-F3DE-4158-8C38-EACBC9554E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704CD-0789-4252-9608-F895AD9B0EF8}"/>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5" name="Footer Placeholder 4">
            <a:extLst>
              <a:ext uri="{FF2B5EF4-FFF2-40B4-BE49-F238E27FC236}">
                <a16:creationId xmlns:a16="http://schemas.microsoft.com/office/drawing/2014/main" id="{BA631464-75C1-4C78-87CC-FF8836801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FD4AB-A032-477C-B4FA-988F7B8FD67B}"/>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623228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349500" y="529867"/>
            <a:ext cx="3748000" cy="123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525072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6"/>
        <p:cNvGrpSpPr/>
        <p:nvPr/>
      </p:nvGrpSpPr>
      <p:grpSpPr>
        <a:xfrm>
          <a:off x="0" y="0"/>
          <a:ext cx="0" cy="0"/>
          <a:chOff x="0" y="0"/>
          <a:chExt cx="0" cy="0"/>
        </a:xfrm>
      </p:grpSpPr>
      <p:sp>
        <p:nvSpPr>
          <p:cNvPr id="67" name="Google Shape;67;p11"/>
          <p:cNvSpPr/>
          <p:nvPr/>
        </p:nvSpPr>
        <p:spPr>
          <a:xfrm>
            <a:off x="7260900" y="22082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11"/>
          <p:cNvSpPr/>
          <p:nvPr/>
        </p:nvSpPr>
        <p:spPr>
          <a:xfrm>
            <a:off x="-3127700" y="-31511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1"/>
          <p:cNvSpPr txBox="1">
            <a:spLocks noGrp="1"/>
          </p:cNvSpPr>
          <p:nvPr>
            <p:ph type="title" hasCustomPrompt="1"/>
          </p:nvPr>
        </p:nvSpPr>
        <p:spPr>
          <a:xfrm>
            <a:off x="1393233" y="1297000"/>
            <a:ext cx="9405600" cy="295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0" name="Google Shape;70;p11"/>
          <p:cNvSpPr txBox="1">
            <a:spLocks noGrp="1"/>
          </p:cNvSpPr>
          <p:nvPr>
            <p:ph type="subTitle" idx="1"/>
          </p:nvPr>
        </p:nvSpPr>
        <p:spPr>
          <a:xfrm>
            <a:off x="2870568" y="4251400"/>
            <a:ext cx="6451200" cy="6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667">
                <a:solidFill>
                  <a:schemeClr val="dk2"/>
                </a:solidFill>
              </a:defRPr>
            </a:lvl1pPr>
            <a:lvl2pPr lvl="1" algn="ctr" rtl="0">
              <a:lnSpc>
                <a:spcPct val="100000"/>
              </a:lnSpc>
              <a:spcBef>
                <a:spcPts val="1600"/>
              </a:spcBef>
              <a:spcAft>
                <a:spcPts val="0"/>
              </a:spcAft>
              <a:buNone/>
              <a:defRPr sz="2667" b="1">
                <a:solidFill>
                  <a:schemeClr val="dk2"/>
                </a:solidFill>
              </a:defRPr>
            </a:lvl2pPr>
            <a:lvl3pPr lvl="2" algn="ctr" rtl="0">
              <a:lnSpc>
                <a:spcPct val="100000"/>
              </a:lnSpc>
              <a:spcBef>
                <a:spcPts val="1600"/>
              </a:spcBef>
              <a:spcAft>
                <a:spcPts val="0"/>
              </a:spcAft>
              <a:buNone/>
              <a:defRPr sz="2667" b="1">
                <a:solidFill>
                  <a:schemeClr val="dk2"/>
                </a:solidFill>
              </a:defRPr>
            </a:lvl3pPr>
            <a:lvl4pPr lvl="3" algn="ctr" rtl="0">
              <a:lnSpc>
                <a:spcPct val="100000"/>
              </a:lnSpc>
              <a:spcBef>
                <a:spcPts val="1600"/>
              </a:spcBef>
              <a:spcAft>
                <a:spcPts val="0"/>
              </a:spcAft>
              <a:buNone/>
              <a:defRPr sz="2667" b="1">
                <a:solidFill>
                  <a:schemeClr val="dk2"/>
                </a:solidFill>
              </a:defRPr>
            </a:lvl4pPr>
            <a:lvl5pPr lvl="4" algn="ctr" rtl="0">
              <a:lnSpc>
                <a:spcPct val="100000"/>
              </a:lnSpc>
              <a:spcBef>
                <a:spcPts val="1600"/>
              </a:spcBef>
              <a:spcAft>
                <a:spcPts val="0"/>
              </a:spcAft>
              <a:buNone/>
              <a:defRPr sz="2667" b="1">
                <a:solidFill>
                  <a:schemeClr val="dk2"/>
                </a:solidFill>
              </a:defRPr>
            </a:lvl5pPr>
            <a:lvl6pPr lvl="5" algn="ctr" rtl="0">
              <a:lnSpc>
                <a:spcPct val="100000"/>
              </a:lnSpc>
              <a:spcBef>
                <a:spcPts val="1600"/>
              </a:spcBef>
              <a:spcAft>
                <a:spcPts val="0"/>
              </a:spcAft>
              <a:buNone/>
              <a:defRPr sz="2667" b="1">
                <a:solidFill>
                  <a:schemeClr val="dk2"/>
                </a:solidFill>
              </a:defRPr>
            </a:lvl6pPr>
            <a:lvl7pPr lvl="6" algn="ctr" rtl="0">
              <a:lnSpc>
                <a:spcPct val="100000"/>
              </a:lnSpc>
              <a:spcBef>
                <a:spcPts val="1600"/>
              </a:spcBef>
              <a:spcAft>
                <a:spcPts val="0"/>
              </a:spcAft>
              <a:buNone/>
              <a:defRPr sz="2667" b="1">
                <a:solidFill>
                  <a:schemeClr val="dk2"/>
                </a:solidFill>
              </a:defRPr>
            </a:lvl7pPr>
            <a:lvl8pPr lvl="7" algn="ctr" rtl="0">
              <a:lnSpc>
                <a:spcPct val="100000"/>
              </a:lnSpc>
              <a:spcBef>
                <a:spcPts val="1600"/>
              </a:spcBef>
              <a:spcAft>
                <a:spcPts val="0"/>
              </a:spcAft>
              <a:buNone/>
              <a:defRPr sz="2667" b="1">
                <a:solidFill>
                  <a:schemeClr val="dk2"/>
                </a:solidFill>
              </a:defRPr>
            </a:lvl8pPr>
            <a:lvl9pPr lvl="8" algn="ctr" rtl="0">
              <a:lnSpc>
                <a:spcPct val="100000"/>
              </a:lnSpc>
              <a:spcBef>
                <a:spcPts val="1600"/>
              </a:spcBef>
              <a:spcAft>
                <a:spcPts val="1600"/>
              </a:spcAft>
              <a:buNone/>
              <a:defRPr sz="2667" b="1">
                <a:solidFill>
                  <a:schemeClr val="dk2"/>
                </a:solidFill>
              </a:defRPr>
            </a:lvl9pPr>
          </a:lstStyle>
          <a:p>
            <a:endParaRPr/>
          </a:p>
        </p:txBody>
      </p:sp>
      <p:grpSp>
        <p:nvGrpSpPr>
          <p:cNvPr id="71" name="Google Shape;71;p11"/>
          <p:cNvGrpSpPr/>
          <p:nvPr/>
        </p:nvGrpSpPr>
        <p:grpSpPr>
          <a:xfrm rot="10800000" flipH="1">
            <a:off x="-38599" y="6138805"/>
            <a:ext cx="9055700" cy="756795"/>
            <a:chOff x="279125" y="-193646"/>
            <a:chExt cx="6791775" cy="567596"/>
          </a:xfrm>
        </p:grpSpPr>
        <p:cxnSp>
          <p:nvCxnSpPr>
            <p:cNvPr id="72" name="Google Shape;72;p11"/>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73" name="Google Shape;73;p11"/>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74" name="Google Shape;74;p11"/>
          <p:cNvGrpSpPr/>
          <p:nvPr/>
        </p:nvGrpSpPr>
        <p:grpSpPr>
          <a:xfrm flipH="1">
            <a:off x="3149101" y="-19562"/>
            <a:ext cx="9055700" cy="756795"/>
            <a:chOff x="279125" y="-193646"/>
            <a:chExt cx="6791775" cy="567596"/>
          </a:xfrm>
        </p:grpSpPr>
        <p:cxnSp>
          <p:nvCxnSpPr>
            <p:cNvPr id="75" name="Google Shape;75;p11"/>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76" name="Google Shape;76;p11"/>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77" name="Google Shape;77;p11"/>
          <p:cNvGrpSpPr/>
          <p:nvPr/>
        </p:nvGrpSpPr>
        <p:grpSpPr>
          <a:xfrm rot="5400000">
            <a:off x="10841687" y="1495483"/>
            <a:ext cx="1316327" cy="342000"/>
            <a:chOff x="713275" y="4065425"/>
            <a:chExt cx="987245" cy="256500"/>
          </a:xfrm>
        </p:grpSpPr>
        <p:sp>
          <p:nvSpPr>
            <p:cNvPr id="78" name="Google Shape;78;p1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1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1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11"/>
          <p:cNvGrpSpPr/>
          <p:nvPr/>
        </p:nvGrpSpPr>
        <p:grpSpPr>
          <a:xfrm rot="5400000">
            <a:off x="33987" y="5020517"/>
            <a:ext cx="1316327" cy="342000"/>
            <a:chOff x="713275" y="4065425"/>
            <a:chExt cx="987245" cy="256500"/>
          </a:xfrm>
        </p:grpSpPr>
        <p:sp>
          <p:nvSpPr>
            <p:cNvPr id="82" name="Google Shape;82;p1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1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1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4954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5"/>
        <p:cNvGrpSpPr/>
        <p:nvPr/>
      </p:nvGrpSpPr>
      <p:grpSpPr>
        <a:xfrm>
          <a:off x="0" y="0"/>
          <a:ext cx="0" cy="0"/>
          <a:chOff x="0" y="0"/>
          <a:chExt cx="0" cy="0"/>
        </a:xfrm>
      </p:grpSpPr>
    </p:spTree>
    <p:extLst>
      <p:ext uri="{BB962C8B-B14F-4D97-AF65-F5344CB8AC3E}">
        <p14:creationId xmlns:p14="http://schemas.microsoft.com/office/powerpoint/2010/main" val="3542479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86"/>
        <p:cNvGrpSpPr/>
        <p:nvPr/>
      </p:nvGrpSpPr>
      <p:grpSpPr>
        <a:xfrm>
          <a:off x="0" y="0"/>
          <a:ext cx="0" cy="0"/>
          <a:chOff x="0" y="0"/>
          <a:chExt cx="0" cy="0"/>
        </a:xfrm>
      </p:grpSpPr>
      <p:sp>
        <p:nvSpPr>
          <p:cNvPr id="87" name="Google Shape;87;p13"/>
          <p:cNvSpPr/>
          <p:nvPr/>
        </p:nvSpPr>
        <p:spPr>
          <a:xfrm>
            <a:off x="9083533" y="-2620300"/>
            <a:ext cx="5553600" cy="5553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3"/>
          <p:cNvSpPr txBox="1">
            <a:spLocks noGrp="1"/>
          </p:cNvSpPr>
          <p:nvPr>
            <p:ph type="subTitle" idx="1"/>
          </p:nvPr>
        </p:nvSpPr>
        <p:spPr>
          <a:xfrm>
            <a:off x="960400" y="2513500"/>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89" name="Google Shape;89;p13"/>
          <p:cNvSpPr txBox="1">
            <a:spLocks noGrp="1"/>
          </p:cNvSpPr>
          <p:nvPr>
            <p:ph type="title" hasCustomPrompt="1"/>
          </p:nvPr>
        </p:nvSpPr>
        <p:spPr>
          <a:xfrm>
            <a:off x="1087032" y="1651000"/>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0" name="Google Shape;90;p13"/>
          <p:cNvSpPr txBox="1">
            <a:spLocks noGrp="1"/>
          </p:cNvSpPr>
          <p:nvPr>
            <p:ph type="subTitle" idx="2"/>
          </p:nvPr>
        </p:nvSpPr>
        <p:spPr>
          <a:xfrm>
            <a:off x="960400" y="2924667"/>
            <a:ext cx="31808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91" name="Google Shape;91;p13"/>
          <p:cNvSpPr txBox="1">
            <a:spLocks noGrp="1"/>
          </p:cNvSpPr>
          <p:nvPr>
            <p:ph type="title" idx="3" hasCustomPrompt="1"/>
          </p:nvPr>
        </p:nvSpPr>
        <p:spPr>
          <a:xfrm>
            <a:off x="4467499" y="1651000"/>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2" name="Google Shape;92;p13"/>
          <p:cNvSpPr txBox="1">
            <a:spLocks noGrp="1"/>
          </p:cNvSpPr>
          <p:nvPr>
            <p:ph type="title" idx="4" hasCustomPrompt="1"/>
          </p:nvPr>
        </p:nvSpPr>
        <p:spPr>
          <a:xfrm>
            <a:off x="7847596" y="1651000"/>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3" name="Google Shape;93;p13"/>
          <p:cNvSpPr txBox="1">
            <a:spLocks noGrp="1"/>
          </p:cNvSpPr>
          <p:nvPr>
            <p:ph type="title" idx="5" hasCustomPrompt="1"/>
          </p:nvPr>
        </p:nvSpPr>
        <p:spPr>
          <a:xfrm>
            <a:off x="1086100" y="4037063"/>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4" name="Google Shape;94;p13"/>
          <p:cNvSpPr txBox="1">
            <a:spLocks noGrp="1"/>
          </p:cNvSpPr>
          <p:nvPr>
            <p:ph type="subTitle" idx="6"/>
          </p:nvPr>
        </p:nvSpPr>
        <p:spPr>
          <a:xfrm>
            <a:off x="4340493" y="2513533"/>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95" name="Google Shape;95;p13"/>
          <p:cNvSpPr txBox="1">
            <a:spLocks noGrp="1"/>
          </p:cNvSpPr>
          <p:nvPr>
            <p:ph type="subTitle" idx="7"/>
          </p:nvPr>
        </p:nvSpPr>
        <p:spPr>
          <a:xfrm>
            <a:off x="4343400" y="2924667"/>
            <a:ext cx="31796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96" name="Google Shape;96;p13"/>
          <p:cNvSpPr txBox="1">
            <a:spLocks noGrp="1"/>
          </p:cNvSpPr>
          <p:nvPr>
            <p:ph type="subTitle" idx="8"/>
          </p:nvPr>
        </p:nvSpPr>
        <p:spPr>
          <a:xfrm>
            <a:off x="7720587" y="2500967"/>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97" name="Google Shape;97;p13"/>
          <p:cNvSpPr txBox="1">
            <a:spLocks noGrp="1"/>
          </p:cNvSpPr>
          <p:nvPr>
            <p:ph type="subTitle" idx="9"/>
          </p:nvPr>
        </p:nvSpPr>
        <p:spPr>
          <a:xfrm>
            <a:off x="7723401" y="2933300"/>
            <a:ext cx="31796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98" name="Google Shape;98;p13"/>
          <p:cNvSpPr txBox="1">
            <a:spLocks noGrp="1"/>
          </p:cNvSpPr>
          <p:nvPr>
            <p:ph type="subTitle" idx="13"/>
          </p:nvPr>
        </p:nvSpPr>
        <p:spPr>
          <a:xfrm>
            <a:off x="961895" y="4885668"/>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99" name="Google Shape;99;p13"/>
          <p:cNvSpPr txBox="1">
            <a:spLocks noGrp="1"/>
          </p:cNvSpPr>
          <p:nvPr>
            <p:ph type="subTitle" idx="14"/>
          </p:nvPr>
        </p:nvSpPr>
        <p:spPr>
          <a:xfrm>
            <a:off x="961896" y="5289955"/>
            <a:ext cx="31808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100" name="Google Shape;100;p13"/>
          <p:cNvSpPr txBox="1">
            <a:spLocks noGrp="1"/>
          </p:cNvSpPr>
          <p:nvPr>
            <p:ph type="title" idx="15"/>
          </p:nvPr>
        </p:nvSpPr>
        <p:spPr>
          <a:xfrm>
            <a:off x="960400" y="603100"/>
            <a:ext cx="9568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txBox="1">
            <a:spLocks noGrp="1"/>
          </p:cNvSpPr>
          <p:nvPr>
            <p:ph type="title" idx="16" hasCustomPrompt="1"/>
          </p:nvPr>
        </p:nvSpPr>
        <p:spPr>
          <a:xfrm>
            <a:off x="4467499" y="4037033"/>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02" name="Google Shape;102;p13"/>
          <p:cNvSpPr txBox="1">
            <a:spLocks noGrp="1"/>
          </p:cNvSpPr>
          <p:nvPr>
            <p:ph type="title" idx="17" hasCustomPrompt="1"/>
          </p:nvPr>
        </p:nvSpPr>
        <p:spPr>
          <a:xfrm>
            <a:off x="7847596" y="4037033"/>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03" name="Google Shape;103;p13"/>
          <p:cNvSpPr txBox="1">
            <a:spLocks noGrp="1"/>
          </p:cNvSpPr>
          <p:nvPr>
            <p:ph type="subTitle" idx="18"/>
          </p:nvPr>
        </p:nvSpPr>
        <p:spPr>
          <a:xfrm>
            <a:off x="4340493" y="4898233"/>
            <a:ext cx="31836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104" name="Google Shape;104;p13"/>
          <p:cNvSpPr txBox="1">
            <a:spLocks noGrp="1"/>
          </p:cNvSpPr>
          <p:nvPr>
            <p:ph type="subTitle" idx="19"/>
          </p:nvPr>
        </p:nvSpPr>
        <p:spPr>
          <a:xfrm>
            <a:off x="4342100" y="5281316"/>
            <a:ext cx="31808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105" name="Google Shape;105;p13"/>
          <p:cNvSpPr txBox="1">
            <a:spLocks noGrp="1"/>
          </p:cNvSpPr>
          <p:nvPr>
            <p:ph type="subTitle" idx="20"/>
          </p:nvPr>
        </p:nvSpPr>
        <p:spPr>
          <a:xfrm>
            <a:off x="7720587" y="4887000"/>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106" name="Google Shape;106;p13"/>
          <p:cNvSpPr txBox="1">
            <a:spLocks noGrp="1"/>
          </p:cNvSpPr>
          <p:nvPr>
            <p:ph type="subTitle" idx="21"/>
          </p:nvPr>
        </p:nvSpPr>
        <p:spPr>
          <a:xfrm>
            <a:off x="7723401" y="5289951"/>
            <a:ext cx="31796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grpSp>
        <p:nvGrpSpPr>
          <p:cNvPr id="107" name="Google Shape;107;p13"/>
          <p:cNvGrpSpPr/>
          <p:nvPr/>
        </p:nvGrpSpPr>
        <p:grpSpPr>
          <a:xfrm rot="10800000" flipH="1">
            <a:off x="-21100" y="204059"/>
            <a:ext cx="3884600" cy="772484"/>
            <a:chOff x="267350" y="-205412"/>
            <a:chExt cx="2913450" cy="579363"/>
          </a:xfrm>
        </p:grpSpPr>
        <p:cxnSp>
          <p:nvCxnSpPr>
            <p:cNvPr id="108" name="Google Shape;108;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09" name="Google Shape;109;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10" name="Google Shape;110;p13"/>
          <p:cNvGrpSpPr/>
          <p:nvPr/>
        </p:nvGrpSpPr>
        <p:grpSpPr>
          <a:xfrm flipH="1">
            <a:off x="8328500" y="5881459"/>
            <a:ext cx="3884600" cy="772484"/>
            <a:chOff x="267350" y="-205412"/>
            <a:chExt cx="2913450" cy="579363"/>
          </a:xfrm>
        </p:grpSpPr>
        <p:cxnSp>
          <p:nvCxnSpPr>
            <p:cNvPr id="111" name="Google Shape;111;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12" name="Google Shape;112;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22610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3"/>
        <p:cNvGrpSpPr/>
        <p:nvPr/>
      </p:nvGrpSpPr>
      <p:grpSpPr>
        <a:xfrm>
          <a:off x="0" y="0"/>
          <a:ext cx="0" cy="0"/>
          <a:chOff x="0" y="0"/>
          <a:chExt cx="0" cy="0"/>
        </a:xfrm>
      </p:grpSpPr>
      <p:sp>
        <p:nvSpPr>
          <p:cNvPr id="114" name="Google Shape;114;p14"/>
          <p:cNvSpPr/>
          <p:nvPr/>
        </p:nvSpPr>
        <p:spPr>
          <a:xfrm>
            <a:off x="5378651" y="-4859900"/>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4"/>
          <p:cNvSpPr txBox="1">
            <a:spLocks noGrp="1"/>
          </p:cNvSpPr>
          <p:nvPr>
            <p:ph type="subTitle" idx="1"/>
          </p:nvPr>
        </p:nvSpPr>
        <p:spPr>
          <a:xfrm>
            <a:off x="954748" y="3574833"/>
            <a:ext cx="3020000" cy="4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16" name="Google Shape;116;p14"/>
          <p:cNvSpPr txBox="1">
            <a:spLocks noGrp="1"/>
          </p:cNvSpPr>
          <p:nvPr>
            <p:ph type="subTitle" idx="2"/>
          </p:nvPr>
        </p:nvSpPr>
        <p:spPr>
          <a:xfrm>
            <a:off x="954767" y="399110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17" name="Google Shape;117;p14"/>
          <p:cNvSpPr txBox="1">
            <a:spLocks noGrp="1"/>
          </p:cNvSpPr>
          <p:nvPr>
            <p:ph type="subTitle" idx="3"/>
          </p:nvPr>
        </p:nvSpPr>
        <p:spPr>
          <a:xfrm>
            <a:off x="4585999" y="3574833"/>
            <a:ext cx="3020000" cy="4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18" name="Google Shape;118;p14"/>
          <p:cNvSpPr txBox="1">
            <a:spLocks noGrp="1"/>
          </p:cNvSpPr>
          <p:nvPr>
            <p:ph type="subTitle" idx="4"/>
          </p:nvPr>
        </p:nvSpPr>
        <p:spPr>
          <a:xfrm>
            <a:off x="4586009" y="399110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19" name="Google Shape;119;p14"/>
          <p:cNvSpPr txBox="1">
            <a:spLocks noGrp="1"/>
          </p:cNvSpPr>
          <p:nvPr>
            <p:ph type="subTitle" idx="5"/>
          </p:nvPr>
        </p:nvSpPr>
        <p:spPr>
          <a:xfrm>
            <a:off x="8217265" y="3574833"/>
            <a:ext cx="3020000" cy="4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20" name="Google Shape;120;p14"/>
          <p:cNvSpPr txBox="1">
            <a:spLocks noGrp="1"/>
          </p:cNvSpPr>
          <p:nvPr>
            <p:ph type="subTitle" idx="6"/>
          </p:nvPr>
        </p:nvSpPr>
        <p:spPr>
          <a:xfrm>
            <a:off x="8217268" y="399110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21" name="Google Shape;121;p14"/>
          <p:cNvSpPr txBox="1">
            <a:spLocks noGrp="1"/>
          </p:cNvSpPr>
          <p:nvPr>
            <p:ph type="title" hasCustomPrompt="1"/>
          </p:nvPr>
        </p:nvSpPr>
        <p:spPr>
          <a:xfrm>
            <a:off x="1946333" y="2317400"/>
            <a:ext cx="1036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22" name="Google Shape;122;p14"/>
          <p:cNvSpPr txBox="1">
            <a:spLocks noGrp="1"/>
          </p:cNvSpPr>
          <p:nvPr>
            <p:ph type="title" idx="7" hasCustomPrompt="1"/>
          </p:nvPr>
        </p:nvSpPr>
        <p:spPr>
          <a:xfrm>
            <a:off x="5577600" y="2317400"/>
            <a:ext cx="1036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23" name="Google Shape;123;p14"/>
          <p:cNvSpPr txBox="1">
            <a:spLocks noGrp="1"/>
          </p:cNvSpPr>
          <p:nvPr>
            <p:ph type="title" idx="8" hasCustomPrompt="1"/>
          </p:nvPr>
        </p:nvSpPr>
        <p:spPr>
          <a:xfrm>
            <a:off x="9208867" y="2317400"/>
            <a:ext cx="1036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24" name="Google Shape;124;p14"/>
          <p:cNvSpPr txBox="1">
            <a:spLocks noGrp="1"/>
          </p:cNvSpPr>
          <p:nvPr>
            <p:ph type="title" idx="9"/>
          </p:nvPr>
        </p:nvSpPr>
        <p:spPr>
          <a:xfrm>
            <a:off x="960400" y="603100"/>
            <a:ext cx="95680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5" name="Google Shape;125;p14"/>
          <p:cNvGrpSpPr/>
          <p:nvPr/>
        </p:nvGrpSpPr>
        <p:grpSpPr>
          <a:xfrm rot="10800000" flipH="1">
            <a:off x="-12700" y="383726"/>
            <a:ext cx="3884600" cy="772484"/>
            <a:chOff x="267350" y="-205412"/>
            <a:chExt cx="2913450" cy="579363"/>
          </a:xfrm>
        </p:grpSpPr>
        <p:cxnSp>
          <p:nvCxnSpPr>
            <p:cNvPr id="126" name="Google Shape;126;p14"/>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27" name="Google Shape;127;p1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28" name="Google Shape;128;p14"/>
          <p:cNvGrpSpPr/>
          <p:nvPr/>
        </p:nvGrpSpPr>
        <p:grpSpPr>
          <a:xfrm flipH="1">
            <a:off x="8328500" y="5752559"/>
            <a:ext cx="3884600" cy="772484"/>
            <a:chOff x="267350" y="-205412"/>
            <a:chExt cx="2913450" cy="579363"/>
          </a:xfrm>
        </p:grpSpPr>
        <p:cxnSp>
          <p:nvCxnSpPr>
            <p:cNvPr id="129" name="Google Shape;129;p14"/>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30" name="Google Shape;130;p1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2082968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31"/>
        <p:cNvGrpSpPr/>
        <p:nvPr/>
      </p:nvGrpSpPr>
      <p:grpSpPr>
        <a:xfrm>
          <a:off x="0" y="0"/>
          <a:ext cx="0" cy="0"/>
          <a:chOff x="0" y="0"/>
          <a:chExt cx="0" cy="0"/>
        </a:xfrm>
      </p:grpSpPr>
      <p:sp>
        <p:nvSpPr>
          <p:cNvPr id="132" name="Google Shape;132;p15"/>
          <p:cNvSpPr/>
          <p:nvPr/>
        </p:nvSpPr>
        <p:spPr>
          <a:xfrm>
            <a:off x="2283800" y="-48548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5"/>
          <p:cNvSpPr txBox="1">
            <a:spLocks noGrp="1"/>
          </p:cNvSpPr>
          <p:nvPr>
            <p:ph type="subTitle" idx="1"/>
          </p:nvPr>
        </p:nvSpPr>
        <p:spPr>
          <a:xfrm>
            <a:off x="954748" y="2745084"/>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4" name="Google Shape;134;p15"/>
          <p:cNvSpPr txBox="1">
            <a:spLocks noGrp="1"/>
          </p:cNvSpPr>
          <p:nvPr>
            <p:ph type="subTitle" idx="2"/>
          </p:nvPr>
        </p:nvSpPr>
        <p:spPr>
          <a:xfrm>
            <a:off x="954767" y="322532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35" name="Google Shape;135;p15"/>
          <p:cNvSpPr txBox="1">
            <a:spLocks noGrp="1"/>
          </p:cNvSpPr>
          <p:nvPr>
            <p:ph type="subTitle" idx="3"/>
          </p:nvPr>
        </p:nvSpPr>
        <p:spPr>
          <a:xfrm>
            <a:off x="4585999" y="3761117"/>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6" name="Google Shape;136;p15"/>
          <p:cNvSpPr txBox="1">
            <a:spLocks noGrp="1"/>
          </p:cNvSpPr>
          <p:nvPr>
            <p:ph type="subTitle" idx="4"/>
          </p:nvPr>
        </p:nvSpPr>
        <p:spPr>
          <a:xfrm>
            <a:off x="4586009" y="4241353"/>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37" name="Google Shape;137;p15"/>
          <p:cNvSpPr txBox="1">
            <a:spLocks noGrp="1"/>
          </p:cNvSpPr>
          <p:nvPr>
            <p:ph type="subTitle" idx="5"/>
          </p:nvPr>
        </p:nvSpPr>
        <p:spPr>
          <a:xfrm>
            <a:off x="8217265" y="2127251"/>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8" name="Google Shape;138;p15"/>
          <p:cNvSpPr txBox="1">
            <a:spLocks noGrp="1"/>
          </p:cNvSpPr>
          <p:nvPr>
            <p:ph type="subTitle" idx="6"/>
          </p:nvPr>
        </p:nvSpPr>
        <p:spPr>
          <a:xfrm>
            <a:off x="8217268" y="2607487"/>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39" name="Google Shape;139;p15"/>
          <p:cNvSpPr txBox="1">
            <a:spLocks noGrp="1"/>
          </p:cNvSpPr>
          <p:nvPr>
            <p:ph type="title"/>
          </p:nvPr>
        </p:nvSpPr>
        <p:spPr>
          <a:xfrm>
            <a:off x="960400" y="603100"/>
            <a:ext cx="95680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5"/>
          <p:cNvSpPr/>
          <p:nvPr/>
        </p:nvSpPr>
        <p:spPr>
          <a:xfrm>
            <a:off x="11316827" y="248800"/>
            <a:ext cx="658400" cy="342000"/>
          </a:xfrm>
          <a:prstGeom prst="snip2DiagRect">
            <a:avLst>
              <a:gd name="adj1" fmla="val 0"/>
              <a:gd name="adj2"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098661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1"/>
        <p:cNvGrpSpPr/>
        <p:nvPr/>
      </p:nvGrpSpPr>
      <p:grpSpPr>
        <a:xfrm>
          <a:off x="0" y="0"/>
          <a:ext cx="0" cy="0"/>
          <a:chOff x="0" y="0"/>
          <a:chExt cx="0" cy="0"/>
        </a:xfrm>
      </p:grpSpPr>
      <p:sp>
        <p:nvSpPr>
          <p:cNvPr id="142" name="Google Shape;142;p16"/>
          <p:cNvSpPr txBox="1">
            <a:spLocks noGrp="1"/>
          </p:cNvSpPr>
          <p:nvPr>
            <p:ph type="subTitle" idx="1"/>
          </p:nvPr>
        </p:nvSpPr>
        <p:spPr>
          <a:xfrm>
            <a:off x="1781565" y="2045617"/>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3" name="Google Shape;143;p16"/>
          <p:cNvSpPr txBox="1">
            <a:spLocks noGrp="1"/>
          </p:cNvSpPr>
          <p:nvPr>
            <p:ph type="subTitle" idx="2"/>
          </p:nvPr>
        </p:nvSpPr>
        <p:spPr>
          <a:xfrm>
            <a:off x="1781584" y="2525853"/>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4" name="Google Shape;144;p16"/>
          <p:cNvSpPr txBox="1">
            <a:spLocks noGrp="1"/>
          </p:cNvSpPr>
          <p:nvPr>
            <p:ph type="title"/>
          </p:nvPr>
        </p:nvSpPr>
        <p:spPr>
          <a:xfrm>
            <a:off x="960400" y="603100"/>
            <a:ext cx="95680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6"/>
          <p:cNvSpPr txBox="1">
            <a:spLocks noGrp="1"/>
          </p:cNvSpPr>
          <p:nvPr>
            <p:ph type="subTitle" idx="3"/>
          </p:nvPr>
        </p:nvSpPr>
        <p:spPr>
          <a:xfrm>
            <a:off x="6258499" y="2045617"/>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6" name="Google Shape;146;p16"/>
          <p:cNvSpPr txBox="1">
            <a:spLocks noGrp="1"/>
          </p:cNvSpPr>
          <p:nvPr>
            <p:ph type="subTitle" idx="4"/>
          </p:nvPr>
        </p:nvSpPr>
        <p:spPr>
          <a:xfrm>
            <a:off x="6258517" y="2525853"/>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7" name="Google Shape;147;p16"/>
          <p:cNvSpPr txBox="1">
            <a:spLocks noGrp="1"/>
          </p:cNvSpPr>
          <p:nvPr>
            <p:ph type="subTitle" idx="5"/>
          </p:nvPr>
        </p:nvSpPr>
        <p:spPr>
          <a:xfrm>
            <a:off x="2636851" y="4516684"/>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8" name="Google Shape;148;p16"/>
          <p:cNvSpPr txBox="1">
            <a:spLocks noGrp="1"/>
          </p:cNvSpPr>
          <p:nvPr>
            <p:ph type="subTitle" idx="6"/>
          </p:nvPr>
        </p:nvSpPr>
        <p:spPr>
          <a:xfrm>
            <a:off x="2636851" y="499692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9" name="Google Shape;149;p16"/>
          <p:cNvSpPr txBox="1">
            <a:spLocks noGrp="1"/>
          </p:cNvSpPr>
          <p:nvPr>
            <p:ph type="subTitle" idx="7"/>
          </p:nvPr>
        </p:nvSpPr>
        <p:spPr>
          <a:xfrm>
            <a:off x="7113765" y="4516684"/>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50" name="Google Shape;150;p16"/>
          <p:cNvSpPr txBox="1">
            <a:spLocks noGrp="1"/>
          </p:cNvSpPr>
          <p:nvPr>
            <p:ph type="subTitle" idx="8"/>
          </p:nvPr>
        </p:nvSpPr>
        <p:spPr>
          <a:xfrm>
            <a:off x="7113784" y="499692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51" name="Google Shape;151;p16"/>
          <p:cNvSpPr txBox="1">
            <a:spLocks noGrp="1"/>
          </p:cNvSpPr>
          <p:nvPr>
            <p:ph type="title" idx="9" hasCustomPrompt="1"/>
          </p:nvPr>
        </p:nvSpPr>
        <p:spPr>
          <a:xfrm>
            <a:off x="4407067" y="1621733"/>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2" name="Google Shape;152;p16"/>
          <p:cNvSpPr txBox="1">
            <a:spLocks noGrp="1"/>
          </p:cNvSpPr>
          <p:nvPr>
            <p:ph type="title" idx="13" hasCustomPrompt="1"/>
          </p:nvPr>
        </p:nvSpPr>
        <p:spPr>
          <a:xfrm>
            <a:off x="8884167" y="1621733"/>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3" name="Google Shape;153;p16"/>
          <p:cNvSpPr txBox="1">
            <a:spLocks noGrp="1"/>
          </p:cNvSpPr>
          <p:nvPr>
            <p:ph type="title" idx="14" hasCustomPrompt="1"/>
          </p:nvPr>
        </p:nvSpPr>
        <p:spPr>
          <a:xfrm>
            <a:off x="5262528" y="4092867"/>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4" name="Google Shape;154;p16"/>
          <p:cNvSpPr txBox="1">
            <a:spLocks noGrp="1"/>
          </p:cNvSpPr>
          <p:nvPr>
            <p:ph type="title" idx="15" hasCustomPrompt="1"/>
          </p:nvPr>
        </p:nvSpPr>
        <p:spPr>
          <a:xfrm>
            <a:off x="9739417" y="4092867"/>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5" name="Google Shape;155;p16"/>
          <p:cNvSpPr/>
          <p:nvPr/>
        </p:nvSpPr>
        <p:spPr>
          <a:xfrm>
            <a:off x="162775" y="4189267"/>
            <a:ext cx="5418400" cy="5418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6"/>
          <p:cNvSpPr/>
          <p:nvPr/>
        </p:nvSpPr>
        <p:spPr>
          <a:xfrm>
            <a:off x="6610825" y="-2749667"/>
            <a:ext cx="5418400" cy="5418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7" name="Google Shape;157;p16"/>
          <p:cNvGrpSpPr/>
          <p:nvPr/>
        </p:nvGrpSpPr>
        <p:grpSpPr>
          <a:xfrm rot="5400000">
            <a:off x="108921" y="5313433"/>
            <a:ext cx="1316327" cy="342000"/>
            <a:chOff x="713275" y="4065425"/>
            <a:chExt cx="987245" cy="256500"/>
          </a:xfrm>
        </p:grpSpPr>
        <p:sp>
          <p:nvSpPr>
            <p:cNvPr id="158" name="Google Shape;158;p1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1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16"/>
          <p:cNvGrpSpPr/>
          <p:nvPr/>
        </p:nvGrpSpPr>
        <p:grpSpPr>
          <a:xfrm rot="5400000">
            <a:off x="10766754" y="1206333"/>
            <a:ext cx="1316327" cy="342000"/>
            <a:chOff x="713275" y="4065425"/>
            <a:chExt cx="987245" cy="256500"/>
          </a:xfrm>
        </p:grpSpPr>
        <p:sp>
          <p:nvSpPr>
            <p:cNvPr id="162" name="Google Shape;162;p1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1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67659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5"/>
        <p:cNvGrpSpPr/>
        <p:nvPr/>
      </p:nvGrpSpPr>
      <p:grpSpPr>
        <a:xfrm>
          <a:off x="0" y="0"/>
          <a:ext cx="0" cy="0"/>
          <a:chOff x="0" y="0"/>
          <a:chExt cx="0" cy="0"/>
        </a:xfrm>
      </p:grpSpPr>
      <p:sp>
        <p:nvSpPr>
          <p:cNvPr id="166" name="Google Shape;166;p17"/>
          <p:cNvSpPr/>
          <p:nvPr/>
        </p:nvSpPr>
        <p:spPr>
          <a:xfrm>
            <a:off x="2283800" y="-4507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7"/>
          <p:cNvSpPr/>
          <p:nvPr/>
        </p:nvSpPr>
        <p:spPr>
          <a:xfrm>
            <a:off x="2283800" y="41042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7"/>
          <p:cNvSpPr txBox="1">
            <a:spLocks noGrp="1"/>
          </p:cNvSpPr>
          <p:nvPr>
            <p:ph type="title"/>
          </p:nvPr>
        </p:nvSpPr>
        <p:spPr>
          <a:xfrm>
            <a:off x="951200" y="593367"/>
            <a:ext cx="10289600" cy="820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9" name="Google Shape;169;p17"/>
          <p:cNvSpPr txBox="1">
            <a:spLocks noGrp="1"/>
          </p:cNvSpPr>
          <p:nvPr>
            <p:ph type="subTitle" idx="1"/>
          </p:nvPr>
        </p:nvSpPr>
        <p:spPr>
          <a:xfrm>
            <a:off x="960400" y="2513500"/>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0" name="Google Shape;170;p17"/>
          <p:cNvSpPr txBox="1">
            <a:spLocks noGrp="1"/>
          </p:cNvSpPr>
          <p:nvPr>
            <p:ph type="subTitle" idx="2"/>
          </p:nvPr>
        </p:nvSpPr>
        <p:spPr>
          <a:xfrm>
            <a:off x="960400" y="2911967"/>
            <a:ext cx="31808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1" name="Google Shape;171;p17"/>
          <p:cNvSpPr txBox="1">
            <a:spLocks noGrp="1"/>
          </p:cNvSpPr>
          <p:nvPr>
            <p:ph type="subTitle" idx="3"/>
          </p:nvPr>
        </p:nvSpPr>
        <p:spPr>
          <a:xfrm>
            <a:off x="4340493" y="2513533"/>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2" name="Google Shape;172;p17"/>
          <p:cNvSpPr txBox="1">
            <a:spLocks noGrp="1"/>
          </p:cNvSpPr>
          <p:nvPr>
            <p:ph type="subTitle" idx="4"/>
          </p:nvPr>
        </p:nvSpPr>
        <p:spPr>
          <a:xfrm>
            <a:off x="4343400" y="2911967"/>
            <a:ext cx="31796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3" name="Google Shape;173;p17"/>
          <p:cNvSpPr txBox="1">
            <a:spLocks noGrp="1"/>
          </p:cNvSpPr>
          <p:nvPr>
            <p:ph type="subTitle" idx="5"/>
          </p:nvPr>
        </p:nvSpPr>
        <p:spPr>
          <a:xfrm>
            <a:off x="7720587" y="2500967"/>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4" name="Google Shape;174;p17"/>
          <p:cNvSpPr txBox="1">
            <a:spLocks noGrp="1"/>
          </p:cNvSpPr>
          <p:nvPr>
            <p:ph type="subTitle" idx="6"/>
          </p:nvPr>
        </p:nvSpPr>
        <p:spPr>
          <a:xfrm>
            <a:off x="7723401" y="2920600"/>
            <a:ext cx="31796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5" name="Google Shape;175;p17"/>
          <p:cNvSpPr txBox="1">
            <a:spLocks noGrp="1"/>
          </p:cNvSpPr>
          <p:nvPr>
            <p:ph type="subTitle" idx="7"/>
          </p:nvPr>
        </p:nvSpPr>
        <p:spPr>
          <a:xfrm>
            <a:off x="961895" y="4885668"/>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6" name="Google Shape;176;p17"/>
          <p:cNvSpPr txBox="1">
            <a:spLocks noGrp="1"/>
          </p:cNvSpPr>
          <p:nvPr>
            <p:ph type="subTitle" idx="8"/>
          </p:nvPr>
        </p:nvSpPr>
        <p:spPr>
          <a:xfrm>
            <a:off x="961896" y="5305304"/>
            <a:ext cx="31808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7" name="Google Shape;177;p17"/>
          <p:cNvSpPr txBox="1">
            <a:spLocks noGrp="1"/>
          </p:cNvSpPr>
          <p:nvPr>
            <p:ph type="subTitle" idx="9"/>
          </p:nvPr>
        </p:nvSpPr>
        <p:spPr>
          <a:xfrm>
            <a:off x="4340493" y="4898233"/>
            <a:ext cx="31836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8" name="Google Shape;178;p17"/>
          <p:cNvSpPr txBox="1">
            <a:spLocks noGrp="1"/>
          </p:cNvSpPr>
          <p:nvPr>
            <p:ph type="subTitle" idx="13"/>
          </p:nvPr>
        </p:nvSpPr>
        <p:spPr>
          <a:xfrm>
            <a:off x="4342100" y="5296665"/>
            <a:ext cx="31808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9" name="Google Shape;179;p17"/>
          <p:cNvSpPr txBox="1">
            <a:spLocks noGrp="1"/>
          </p:cNvSpPr>
          <p:nvPr>
            <p:ph type="subTitle" idx="14"/>
          </p:nvPr>
        </p:nvSpPr>
        <p:spPr>
          <a:xfrm>
            <a:off x="7720587" y="4887000"/>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80" name="Google Shape;180;p17"/>
          <p:cNvSpPr txBox="1">
            <a:spLocks noGrp="1"/>
          </p:cNvSpPr>
          <p:nvPr>
            <p:ph type="subTitle" idx="15"/>
          </p:nvPr>
        </p:nvSpPr>
        <p:spPr>
          <a:xfrm>
            <a:off x="7723401" y="5305300"/>
            <a:ext cx="31796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678574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81"/>
        <p:cNvGrpSpPr/>
        <p:nvPr/>
      </p:nvGrpSpPr>
      <p:grpSpPr>
        <a:xfrm>
          <a:off x="0" y="0"/>
          <a:ext cx="0" cy="0"/>
          <a:chOff x="0" y="0"/>
          <a:chExt cx="0" cy="0"/>
        </a:xfrm>
      </p:grpSpPr>
      <p:sp>
        <p:nvSpPr>
          <p:cNvPr id="182" name="Google Shape;182;p18"/>
          <p:cNvSpPr/>
          <p:nvPr/>
        </p:nvSpPr>
        <p:spPr>
          <a:xfrm>
            <a:off x="-1381167" y="5144933"/>
            <a:ext cx="2943200" cy="29432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8"/>
          <p:cNvSpPr/>
          <p:nvPr/>
        </p:nvSpPr>
        <p:spPr>
          <a:xfrm>
            <a:off x="5151767" y="475200"/>
            <a:ext cx="5567200" cy="55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8"/>
          <p:cNvSpPr txBox="1">
            <a:spLocks noGrp="1"/>
          </p:cNvSpPr>
          <p:nvPr>
            <p:ph type="title"/>
          </p:nvPr>
        </p:nvSpPr>
        <p:spPr>
          <a:xfrm>
            <a:off x="954000" y="3138800"/>
            <a:ext cx="5386000" cy="82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85" name="Google Shape;185;p18"/>
          <p:cNvSpPr txBox="1">
            <a:spLocks noGrp="1"/>
          </p:cNvSpPr>
          <p:nvPr>
            <p:ph type="subTitle" idx="1"/>
          </p:nvPr>
        </p:nvSpPr>
        <p:spPr>
          <a:xfrm>
            <a:off x="951200" y="4250800"/>
            <a:ext cx="5388800" cy="18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186" name="Google Shape;186;p18"/>
          <p:cNvSpPr/>
          <p:nvPr/>
        </p:nvSpPr>
        <p:spPr>
          <a:xfrm>
            <a:off x="11318092" y="4988933"/>
            <a:ext cx="594400" cy="3420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56876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7"/>
        <p:cNvGrpSpPr/>
        <p:nvPr/>
      </p:nvGrpSpPr>
      <p:grpSpPr>
        <a:xfrm>
          <a:off x="0" y="0"/>
          <a:ext cx="0" cy="0"/>
          <a:chOff x="0" y="0"/>
          <a:chExt cx="0" cy="0"/>
        </a:xfrm>
      </p:grpSpPr>
      <p:sp>
        <p:nvSpPr>
          <p:cNvPr id="188" name="Google Shape;188;p19"/>
          <p:cNvSpPr/>
          <p:nvPr/>
        </p:nvSpPr>
        <p:spPr>
          <a:xfrm>
            <a:off x="4769800" y="680200"/>
            <a:ext cx="3968800" cy="3968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9"/>
          <p:cNvSpPr/>
          <p:nvPr/>
        </p:nvSpPr>
        <p:spPr>
          <a:xfrm>
            <a:off x="3240800" y="2803800"/>
            <a:ext cx="4322800" cy="4322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9"/>
          <p:cNvSpPr txBox="1">
            <a:spLocks noGrp="1"/>
          </p:cNvSpPr>
          <p:nvPr>
            <p:ph type="title"/>
          </p:nvPr>
        </p:nvSpPr>
        <p:spPr>
          <a:xfrm>
            <a:off x="952633" y="942533"/>
            <a:ext cx="3592400" cy="82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91" name="Google Shape;191;p19"/>
          <p:cNvSpPr txBox="1">
            <a:spLocks noGrp="1"/>
          </p:cNvSpPr>
          <p:nvPr>
            <p:ph type="subTitle" idx="1"/>
          </p:nvPr>
        </p:nvSpPr>
        <p:spPr>
          <a:xfrm>
            <a:off x="951200" y="2334684"/>
            <a:ext cx="35924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1600"/>
              </a:spcBef>
              <a:spcAft>
                <a:spcPts val="0"/>
              </a:spcAft>
              <a:buNone/>
              <a:defRPr sz="2133" b="1">
                <a:solidFill>
                  <a:schemeClr val="dk2"/>
                </a:solidFill>
              </a:defRPr>
            </a:lvl2pPr>
            <a:lvl3pPr lvl="2" rtl="0">
              <a:lnSpc>
                <a:spcPct val="100000"/>
              </a:lnSpc>
              <a:spcBef>
                <a:spcPts val="1600"/>
              </a:spcBef>
              <a:spcAft>
                <a:spcPts val="0"/>
              </a:spcAft>
              <a:buNone/>
              <a:defRPr sz="2133" b="1">
                <a:solidFill>
                  <a:schemeClr val="dk2"/>
                </a:solidFill>
              </a:defRPr>
            </a:lvl3pPr>
            <a:lvl4pPr lvl="3" rtl="0">
              <a:lnSpc>
                <a:spcPct val="100000"/>
              </a:lnSpc>
              <a:spcBef>
                <a:spcPts val="1600"/>
              </a:spcBef>
              <a:spcAft>
                <a:spcPts val="0"/>
              </a:spcAft>
              <a:buNone/>
              <a:defRPr sz="2133" b="1">
                <a:solidFill>
                  <a:schemeClr val="dk2"/>
                </a:solidFill>
              </a:defRPr>
            </a:lvl4pPr>
            <a:lvl5pPr lvl="4" rtl="0">
              <a:lnSpc>
                <a:spcPct val="100000"/>
              </a:lnSpc>
              <a:spcBef>
                <a:spcPts val="1600"/>
              </a:spcBef>
              <a:spcAft>
                <a:spcPts val="0"/>
              </a:spcAft>
              <a:buNone/>
              <a:defRPr sz="2133" b="1">
                <a:solidFill>
                  <a:schemeClr val="dk2"/>
                </a:solidFill>
              </a:defRPr>
            </a:lvl5pPr>
            <a:lvl6pPr lvl="5" rtl="0">
              <a:lnSpc>
                <a:spcPct val="100000"/>
              </a:lnSpc>
              <a:spcBef>
                <a:spcPts val="1600"/>
              </a:spcBef>
              <a:spcAft>
                <a:spcPts val="0"/>
              </a:spcAft>
              <a:buNone/>
              <a:defRPr sz="2133" b="1">
                <a:solidFill>
                  <a:schemeClr val="dk2"/>
                </a:solidFill>
              </a:defRPr>
            </a:lvl6pPr>
            <a:lvl7pPr lvl="6" rtl="0">
              <a:lnSpc>
                <a:spcPct val="100000"/>
              </a:lnSpc>
              <a:spcBef>
                <a:spcPts val="1600"/>
              </a:spcBef>
              <a:spcAft>
                <a:spcPts val="0"/>
              </a:spcAft>
              <a:buNone/>
              <a:defRPr sz="2133" b="1">
                <a:solidFill>
                  <a:schemeClr val="dk2"/>
                </a:solidFill>
              </a:defRPr>
            </a:lvl7pPr>
            <a:lvl8pPr lvl="7" rtl="0">
              <a:lnSpc>
                <a:spcPct val="100000"/>
              </a:lnSpc>
              <a:spcBef>
                <a:spcPts val="1600"/>
              </a:spcBef>
              <a:spcAft>
                <a:spcPts val="0"/>
              </a:spcAft>
              <a:buNone/>
              <a:defRPr sz="2133" b="1">
                <a:solidFill>
                  <a:schemeClr val="dk2"/>
                </a:solidFill>
              </a:defRPr>
            </a:lvl8pPr>
            <a:lvl9pPr lvl="8" rtl="0">
              <a:lnSpc>
                <a:spcPct val="100000"/>
              </a:lnSpc>
              <a:spcBef>
                <a:spcPts val="1600"/>
              </a:spcBef>
              <a:spcAft>
                <a:spcPts val="1600"/>
              </a:spcAft>
              <a:buNone/>
              <a:defRPr sz="2133" b="1">
                <a:solidFill>
                  <a:schemeClr val="dk2"/>
                </a:solidFill>
              </a:defRPr>
            </a:lvl9pPr>
          </a:lstStyle>
          <a:p>
            <a:endParaRPr/>
          </a:p>
        </p:txBody>
      </p:sp>
      <p:sp>
        <p:nvSpPr>
          <p:cNvPr id="192" name="Google Shape;192;p19"/>
          <p:cNvSpPr/>
          <p:nvPr/>
        </p:nvSpPr>
        <p:spPr>
          <a:xfrm>
            <a:off x="9800000" y="-1598900"/>
            <a:ext cx="4322800" cy="4322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14142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15F1-3A55-4663-B4BC-ACB8C3E8E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DD5E40-8806-4D76-97BB-A20A157B7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DA9390-3DA4-43AB-B925-87E3772FBF51}"/>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5" name="Footer Placeholder 4">
            <a:extLst>
              <a:ext uri="{FF2B5EF4-FFF2-40B4-BE49-F238E27FC236}">
                <a16:creationId xmlns:a16="http://schemas.microsoft.com/office/drawing/2014/main" id="{FCE35569-0EF9-4EB5-981C-D0BD6C605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D7BA-FCFA-4175-B637-BFAEA4F9726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8250714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93"/>
        <p:cNvGrpSpPr/>
        <p:nvPr/>
      </p:nvGrpSpPr>
      <p:grpSpPr>
        <a:xfrm>
          <a:off x="0" y="0"/>
          <a:ext cx="0" cy="0"/>
          <a:chOff x="0" y="0"/>
          <a:chExt cx="0" cy="0"/>
        </a:xfrm>
      </p:grpSpPr>
      <p:sp>
        <p:nvSpPr>
          <p:cNvPr id="194" name="Google Shape;194;p20"/>
          <p:cNvSpPr/>
          <p:nvPr/>
        </p:nvSpPr>
        <p:spPr>
          <a:xfrm>
            <a:off x="3290600" y="1871133"/>
            <a:ext cx="4806800" cy="4806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0"/>
          <p:cNvSpPr/>
          <p:nvPr/>
        </p:nvSpPr>
        <p:spPr>
          <a:xfrm>
            <a:off x="8006100" y="-1270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20"/>
          <p:cNvSpPr txBox="1">
            <a:spLocks noGrp="1"/>
          </p:cNvSpPr>
          <p:nvPr>
            <p:ph type="title"/>
          </p:nvPr>
        </p:nvSpPr>
        <p:spPr>
          <a:xfrm>
            <a:off x="7636600" y="3292100"/>
            <a:ext cx="3592400" cy="82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97" name="Google Shape;197;p20"/>
          <p:cNvSpPr txBox="1">
            <a:spLocks noGrp="1"/>
          </p:cNvSpPr>
          <p:nvPr>
            <p:ph type="subTitle" idx="1"/>
          </p:nvPr>
        </p:nvSpPr>
        <p:spPr>
          <a:xfrm>
            <a:off x="7636601" y="4684283"/>
            <a:ext cx="3592400" cy="123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133"/>
            </a:lvl1pPr>
            <a:lvl2pPr lvl="1" algn="r" rtl="0">
              <a:lnSpc>
                <a:spcPct val="100000"/>
              </a:lnSpc>
              <a:spcBef>
                <a:spcPts val="1600"/>
              </a:spcBef>
              <a:spcAft>
                <a:spcPts val="0"/>
              </a:spcAft>
              <a:buNone/>
              <a:defRPr sz="2133" b="1"/>
            </a:lvl2pPr>
            <a:lvl3pPr lvl="2" algn="r" rtl="0">
              <a:lnSpc>
                <a:spcPct val="100000"/>
              </a:lnSpc>
              <a:spcBef>
                <a:spcPts val="1600"/>
              </a:spcBef>
              <a:spcAft>
                <a:spcPts val="0"/>
              </a:spcAft>
              <a:buNone/>
              <a:defRPr sz="2133" b="1"/>
            </a:lvl3pPr>
            <a:lvl4pPr lvl="3" algn="r" rtl="0">
              <a:lnSpc>
                <a:spcPct val="100000"/>
              </a:lnSpc>
              <a:spcBef>
                <a:spcPts val="1600"/>
              </a:spcBef>
              <a:spcAft>
                <a:spcPts val="0"/>
              </a:spcAft>
              <a:buNone/>
              <a:defRPr sz="2133" b="1"/>
            </a:lvl4pPr>
            <a:lvl5pPr lvl="4" algn="r" rtl="0">
              <a:lnSpc>
                <a:spcPct val="100000"/>
              </a:lnSpc>
              <a:spcBef>
                <a:spcPts val="1600"/>
              </a:spcBef>
              <a:spcAft>
                <a:spcPts val="0"/>
              </a:spcAft>
              <a:buNone/>
              <a:defRPr sz="2133" b="1"/>
            </a:lvl5pPr>
            <a:lvl6pPr lvl="5" algn="r" rtl="0">
              <a:lnSpc>
                <a:spcPct val="100000"/>
              </a:lnSpc>
              <a:spcBef>
                <a:spcPts val="1600"/>
              </a:spcBef>
              <a:spcAft>
                <a:spcPts val="0"/>
              </a:spcAft>
              <a:buNone/>
              <a:defRPr sz="2133" b="1"/>
            </a:lvl6pPr>
            <a:lvl7pPr lvl="6" algn="r" rtl="0">
              <a:lnSpc>
                <a:spcPct val="100000"/>
              </a:lnSpc>
              <a:spcBef>
                <a:spcPts val="1600"/>
              </a:spcBef>
              <a:spcAft>
                <a:spcPts val="0"/>
              </a:spcAft>
              <a:buNone/>
              <a:defRPr sz="2133" b="1"/>
            </a:lvl7pPr>
            <a:lvl8pPr lvl="7" algn="r" rtl="0">
              <a:lnSpc>
                <a:spcPct val="100000"/>
              </a:lnSpc>
              <a:spcBef>
                <a:spcPts val="1600"/>
              </a:spcBef>
              <a:spcAft>
                <a:spcPts val="0"/>
              </a:spcAft>
              <a:buNone/>
              <a:defRPr sz="2133" b="1"/>
            </a:lvl8pPr>
            <a:lvl9pPr lvl="8" algn="r"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3752395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8"/>
        <p:cNvGrpSpPr/>
        <p:nvPr/>
      </p:nvGrpSpPr>
      <p:grpSpPr>
        <a:xfrm>
          <a:off x="0" y="0"/>
          <a:ext cx="0" cy="0"/>
          <a:chOff x="0" y="0"/>
          <a:chExt cx="0" cy="0"/>
        </a:xfrm>
      </p:grpSpPr>
      <p:sp>
        <p:nvSpPr>
          <p:cNvPr id="199" name="Google Shape;199;p21"/>
          <p:cNvSpPr/>
          <p:nvPr/>
        </p:nvSpPr>
        <p:spPr>
          <a:xfrm>
            <a:off x="-1948933" y="-1623716"/>
            <a:ext cx="4449600" cy="4449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1"/>
          <p:cNvSpPr/>
          <p:nvPr/>
        </p:nvSpPr>
        <p:spPr>
          <a:xfrm>
            <a:off x="7885967" y="-383200"/>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21"/>
          <p:cNvSpPr txBox="1">
            <a:spLocks noGrp="1"/>
          </p:cNvSpPr>
          <p:nvPr>
            <p:ph type="title"/>
          </p:nvPr>
        </p:nvSpPr>
        <p:spPr>
          <a:xfrm>
            <a:off x="951200" y="1828400"/>
            <a:ext cx="3731600" cy="197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02" name="Google Shape;202;p21"/>
          <p:cNvSpPr txBox="1">
            <a:spLocks noGrp="1"/>
          </p:cNvSpPr>
          <p:nvPr>
            <p:ph type="subTitle" idx="1"/>
          </p:nvPr>
        </p:nvSpPr>
        <p:spPr>
          <a:xfrm>
            <a:off x="951201" y="3798407"/>
            <a:ext cx="37316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587488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03"/>
        <p:cNvGrpSpPr/>
        <p:nvPr/>
      </p:nvGrpSpPr>
      <p:grpSpPr>
        <a:xfrm>
          <a:off x="0" y="0"/>
          <a:ext cx="0" cy="0"/>
          <a:chOff x="0" y="0"/>
          <a:chExt cx="0" cy="0"/>
        </a:xfrm>
      </p:grpSpPr>
      <p:sp>
        <p:nvSpPr>
          <p:cNvPr id="204" name="Google Shape;204;p22"/>
          <p:cNvSpPr/>
          <p:nvPr/>
        </p:nvSpPr>
        <p:spPr>
          <a:xfrm>
            <a:off x="-2007333" y="-28367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5" name="Google Shape;205;p22"/>
          <p:cNvSpPr/>
          <p:nvPr/>
        </p:nvSpPr>
        <p:spPr>
          <a:xfrm>
            <a:off x="9156700" y="4097367"/>
            <a:ext cx="5689600" cy="5689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22"/>
          <p:cNvSpPr txBox="1">
            <a:spLocks noGrp="1"/>
          </p:cNvSpPr>
          <p:nvPr>
            <p:ph type="title"/>
          </p:nvPr>
        </p:nvSpPr>
        <p:spPr>
          <a:xfrm>
            <a:off x="951200" y="2238800"/>
            <a:ext cx="4204800" cy="82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07" name="Google Shape;207;p22"/>
          <p:cNvSpPr txBox="1">
            <a:spLocks noGrp="1"/>
          </p:cNvSpPr>
          <p:nvPr>
            <p:ph type="subTitle" idx="1"/>
          </p:nvPr>
        </p:nvSpPr>
        <p:spPr>
          <a:xfrm>
            <a:off x="951201" y="3059601"/>
            <a:ext cx="4204800" cy="15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28920047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08"/>
        <p:cNvGrpSpPr/>
        <p:nvPr/>
      </p:nvGrpSpPr>
      <p:grpSpPr>
        <a:xfrm>
          <a:off x="0" y="0"/>
          <a:ext cx="0" cy="0"/>
          <a:chOff x="0" y="0"/>
          <a:chExt cx="0" cy="0"/>
        </a:xfrm>
      </p:grpSpPr>
      <p:sp>
        <p:nvSpPr>
          <p:cNvPr id="209" name="Google Shape;209;p23"/>
          <p:cNvSpPr/>
          <p:nvPr/>
        </p:nvSpPr>
        <p:spPr>
          <a:xfrm>
            <a:off x="-1315967" y="-1836883"/>
            <a:ext cx="3953200" cy="39532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0" name="Google Shape;210;p23"/>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23"/>
          <p:cNvSpPr txBox="1">
            <a:spLocks noGrp="1"/>
          </p:cNvSpPr>
          <p:nvPr>
            <p:ph type="body" idx="1"/>
          </p:nvPr>
        </p:nvSpPr>
        <p:spPr>
          <a:xfrm>
            <a:off x="951200" y="1536633"/>
            <a:ext cx="10289600" cy="4555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434343"/>
              </a:buClr>
              <a:buSzPts val="1200"/>
              <a:buChar char="●"/>
              <a:defRPr sz="2133"/>
            </a:lvl1pPr>
            <a:lvl2pPr marL="1219170" lvl="1" indent="-406390" rtl="0">
              <a:spcBef>
                <a:spcPts val="0"/>
              </a:spcBef>
              <a:spcAft>
                <a:spcPts val="0"/>
              </a:spcAft>
              <a:buClr>
                <a:srgbClr val="434343"/>
              </a:buClr>
              <a:buSzPts val="1200"/>
              <a:buFont typeface="Roboto Condensed Light"/>
              <a:buChar char="○"/>
              <a:defRPr/>
            </a:lvl2pPr>
            <a:lvl3pPr marL="1828754" lvl="2" indent="-406390" rtl="0">
              <a:spcBef>
                <a:spcPts val="0"/>
              </a:spcBef>
              <a:spcAft>
                <a:spcPts val="0"/>
              </a:spcAft>
              <a:buClr>
                <a:srgbClr val="434343"/>
              </a:buClr>
              <a:buSzPts val="1200"/>
              <a:buFont typeface="Roboto Condensed Light"/>
              <a:buChar char="■"/>
              <a:defRPr/>
            </a:lvl3pPr>
            <a:lvl4pPr marL="2438339" lvl="3" indent="-406390" rtl="0">
              <a:spcBef>
                <a:spcPts val="0"/>
              </a:spcBef>
              <a:spcAft>
                <a:spcPts val="0"/>
              </a:spcAft>
              <a:buClr>
                <a:srgbClr val="434343"/>
              </a:buClr>
              <a:buSzPts val="1200"/>
              <a:buFont typeface="Roboto Condensed Light"/>
              <a:buChar char="●"/>
              <a:defRPr/>
            </a:lvl4pPr>
            <a:lvl5pPr marL="3047924" lvl="4" indent="-406390" rtl="0">
              <a:spcBef>
                <a:spcPts val="0"/>
              </a:spcBef>
              <a:spcAft>
                <a:spcPts val="0"/>
              </a:spcAft>
              <a:buClr>
                <a:srgbClr val="434343"/>
              </a:buClr>
              <a:buSzPts val="1200"/>
              <a:buFont typeface="Roboto Condensed Light"/>
              <a:buChar char="○"/>
              <a:defRPr/>
            </a:lvl5pPr>
            <a:lvl6pPr marL="3657509" lvl="5" indent="-406390" rtl="0">
              <a:spcBef>
                <a:spcPts val="0"/>
              </a:spcBef>
              <a:spcAft>
                <a:spcPts val="0"/>
              </a:spcAft>
              <a:buClr>
                <a:srgbClr val="434343"/>
              </a:buClr>
              <a:buSzPts val="1200"/>
              <a:buFont typeface="Roboto Condensed Light"/>
              <a:buChar char="■"/>
              <a:defRPr/>
            </a:lvl6pPr>
            <a:lvl7pPr marL="4267093" lvl="6" indent="-406390" rtl="0">
              <a:spcBef>
                <a:spcPts val="0"/>
              </a:spcBef>
              <a:spcAft>
                <a:spcPts val="0"/>
              </a:spcAft>
              <a:buClr>
                <a:srgbClr val="434343"/>
              </a:buClr>
              <a:buSzPts val="1200"/>
              <a:buFont typeface="Roboto Condensed Light"/>
              <a:buChar char="●"/>
              <a:defRPr/>
            </a:lvl7pPr>
            <a:lvl8pPr marL="4876678" lvl="7" indent="-406390" rtl="0">
              <a:spcBef>
                <a:spcPts val="0"/>
              </a:spcBef>
              <a:spcAft>
                <a:spcPts val="0"/>
              </a:spcAft>
              <a:buClr>
                <a:srgbClr val="434343"/>
              </a:buClr>
              <a:buSzPts val="1200"/>
              <a:buFont typeface="Roboto Condensed Light"/>
              <a:buChar char="○"/>
              <a:defRPr/>
            </a:lvl8pPr>
            <a:lvl9pPr marL="5486263" lvl="8" indent="-406390" rtl="0">
              <a:spcBef>
                <a:spcPts val="0"/>
              </a:spcBef>
              <a:spcAft>
                <a:spcPts val="0"/>
              </a:spcAft>
              <a:buClr>
                <a:srgbClr val="434343"/>
              </a:buClr>
              <a:buSzPts val="1200"/>
              <a:buFont typeface="Roboto Condensed Light"/>
              <a:buChar char="■"/>
              <a:defRPr/>
            </a:lvl9pPr>
          </a:lstStyle>
          <a:p>
            <a:endParaRPr/>
          </a:p>
        </p:txBody>
      </p:sp>
      <p:grpSp>
        <p:nvGrpSpPr>
          <p:cNvPr id="212" name="Google Shape;212;p23"/>
          <p:cNvGrpSpPr/>
          <p:nvPr/>
        </p:nvGrpSpPr>
        <p:grpSpPr>
          <a:xfrm>
            <a:off x="-97233" y="-96915"/>
            <a:ext cx="3585367" cy="473233"/>
            <a:chOff x="491775" y="19025"/>
            <a:chExt cx="2689025" cy="354925"/>
          </a:xfrm>
        </p:grpSpPr>
        <p:cxnSp>
          <p:nvCxnSpPr>
            <p:cNvPr id="213" name="Google Shape;213;p23"/>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14" name="Google Shape;214;p2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15" name="Google Shape;215;p23"/>
          <p:cNvGrpSpPr/>
          <p:nvPr/>
        </p:nvGrpSpPr>
        <p:grpSpPr>
          <a:xfrm rot="10800000">
            <a:off x="8703867" y="6481685"/>
            <a:ext cx="3585367" cy="473233"/>
            <a:chOff x="491775" y="19025"/>
            <a:chExt cx="2689025" cy="354925"/>
          </a:xfrm>
        </p:grpSpPr>
        <p:cxnSp>
          <p:nvCxnSpPr>
            <p:cNvPr id="216" name="Google Shape;216;p23"/>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17" name="Google Shape;217;p2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4284479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8"/>
        <p:cNvGrpSpPr/>
        <p:nvPr/>
      </p:nvGrpSpPr>
      <p:grpSpPr>
        <a:xfrm>
          <a:off x="0" y="0"/>
          <a:ext cx="0" cy="0"/>
          <a:chOff x="0" y="0"/>
          <a:chExt cx="0" cy="0"/>
        </a:xfrm>
      </p:grpSpPr>
      <p:sp>
        <p:nvSpPr>
          <p:cNvPr id="219" name="Google Shape;219;p24"/>
          <p:cNvSpPr/>
          <p:nvPr/>
        </p:nvSpPr>
        <p:spPr>
          <a:xfrm>
            <a:off x="4318067" y="-28622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4"/>
          <p:cNvSpPr/>
          <p:nvPr/>
        </p:nvSpPr>
        <p:spPr>
          <a:xfrm>
            <a:off x="1155333" y="4244467"/>
            <a:ext cx="5613600" cy="5613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4"/>
          <p:cNvSpPr txBox="1">
            <a:spLocks noGrp="1"/>
          </p:cNvSpPr>
          <p:nvPr>
            <p:ph type="title"/>
          </p:nvPr>
        </p:nvSpPr>
        <p:spPr>
          <a:xfrm>
            <a:off x="4318067" y="4523100"/>
            <a:ext cx="3556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lvl1pPr>
            <a:lvl2pPr lvl="1" algn="ctr" rtl="0">
              <a:spcBef>
                <a:spcPts val="0"/>
              </a:spcBef>
              <a:spcAft>
                <a:spcPts val="0"/>
              </a:spcAft>
              <a:buNone/>
              <a:defRPr sz="2400" b="1"/>
            </a:lvl2pPr>
            <a:lvl3pPr lvl="2" algn="ctr" rtl="0">
              <a:spcBef>
                <a:spcPts val="0"/>
              </a:spcBef>
              <a:spcAft>
                <a:spcPts val="0"/>
              </a:spcAft>
              <a:buNone/>
              <a:defRPr sz="2400" b="1"/>
            </a:lvl3pPr>
            <a:lvl4pPr lvl="3" algn="ctr" rtl="0">
              <a:spcBef>
                <a:spcPts val="0"/>
              </a:spcBef>
              <a:spcAft>
                <a:spcPts val="0"/>
              </a:spcAft>
              <a:buNone/>
              <a:defRPr sz="2400" b="1"/>
            </a:lvl4pPr>
            <a:lvl5pPr lvl="4" algn="ctr" rtl="0">
              <a:spcBef>
                <a:spcPts val="0"/>
              </a:spcBef>
              <a:spcAft>
                <a:spcPts val="0"/>
              </a:spcAft>
              <a:buNone/>
              <a:defRPr sz="2400" b="1"/>
            </a:lvl5pPr>
            <a:lvl6pPr lvl="5" algn="ctr" rtl="0">
              <a:spcBef>
                <a:spcPts val="0"/>
              </a:spcBef>
              <a:spcAft>
                <a:spcPts val="0"/>
              </a:spcAft>
              <a:buNone/>
              <a:defRPr sz="2400" b="1"/>
            </a:lvl6pPr>
            <a:lvl7pPr lvl="6" algn="ctr" rtl="0">
              <a:spcBef>
                <a:spcPts val="0"/>
              </a:spcBef>
              <a:spcAft>
                <a:spcPts val="0"/>
              </a:spcAft>
              <a:buNone/>
              <a:defRPr sz="2400" b="1"/>
            </a:lvl7pPr>
            <a:lvl8pPr lvl="7" algn="ctr" rtl="0">
              <a:spcBef>
                <a:spcPts val="0"/>
              </a:spcBef>
              <a:spcAft>
                <a:spcPts val="0"/>
              </a:spcAft>
              <a:buNone/>
              <a:defRPr sz="2400" b="1"/>
            </a:lvl8pPr>
            <a:lvl9pPr lvl="8" algn="ctr" rtl="0">
              <a:spcBef>
                <a:spcPts val="0"/>
              </a:spcBef>
              <a:spcAft>
                <a:spcPts val="0"/>
              </a:spcAft>
              <a:buNone/>
              <a:defRPr sz="2400" b="1"/>
            </a:lvl9pPr>
          </a:lstStyle>
          <a:p>
            <a:endParaRPr/>
          </a:p>
        </p:txBody>
      </p:sp>
      <p:sp>
        <p:nvSpPr>
          <p:cNvPr id="222" name="Google Shape;222;p24"/>
          <p:cNvSpPr txBox="1">
            <a:spLocks noGrp="1"/>
          </p:cNvSpPr>
          <p:nvPr>
            <p:ph type="subTitle" idx="1"/>
          </p:nvPr>
        </p:nvSpPr>
        <p:spPr>
          <a:xfrm>
            <a:off x="2783000" y="2520451"/>
            <a:ext cx="6626000" cy="17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200"/>
            </a:lvl1pPr>
            <a:lvl2pPr lvl="1" algn="ctr" rtl="0">
              <a:spcBef>
                <a:spcPts val="1600"/>
              </a:spcBef>
              <a:spcAft>
                <a:spcPts val="0"/>
              </a:spcAft>
              <a:buNone/>
              <a:defRPr sz="3200" b="1"/>
            </a:lvl2pPr>
            <a:lvl3pPr lvl="2" algn="ctr" rtl="0">
              <a:spcBef>
                <a:spcPts val="1600"/>
              </a:spcBef>
              <a:spcAft>
                <a:spcPts val="0"/>
              </a:spcAft>
              <a:buNone/>
              <a:defRPr sz="3200" b="1"/>
            </a:lvl3pPr>
            <a:lvl4pPr lvl="3" algn="ctr" rtl="0">
              <a:spcBef>
                <a:spcPts val="1600"/>
              </a:spcBef>
              <a:spcAft>
                <a:spcPts val="0"/>
              </a:spcAft>
              <a:buNone/>
              <a:defRPr sz="3200" b="1"/>
            </a:lvl4pPr>
            <a:lvl5pPr lvl="4" algn="ctr" rtl="0">
              <a:spcBef>
                <a:spcPts val="1600"/>
              </a:spcBef>
              <a:spcAft>
                <a:spcPts val="0"/>
              </a:spcAft>
              <a:buNone/>
              <a:defRPr sz="3200" b="1"/>
            </a:lvl5pPr>
            <a:lvl6pPr lvl="5" algn="ctr" rtl="0">
              <a:spcBef>
                <a:spcPts val="1600"/>
              </a:spcBef>
              <a:spcAft>
                <a:spcPts val="0"/>
              </a:spcAft>
              <a:buNone/>
              <a:defRPr sz="3200" b="1"/>
            </a:lvl6pPr>
            <a:lvl7pPr lvl="6" algn="ctr" rtl="0">
              <a:spcBef>
                <a:spcPts val="1600"/>
              </a:spcBef>
              <a:spcAft>
                <a:spcPts val="0"/>
              </a:spcAft>
              <a:buNone/>
              <a:defRPr sz="3200" b="1"/>
            </a:lvl7pPr>
            <a:lvl8pPr lvl="7" algn="ctr" rtl="0">
              <a:spcBef>
                <a:spcPts val="1600"/>
              </a:spcBef>
              <a:spcAft>
                <a:spcPts val="0"/>
              </a:spcAft>
              <a:buNone/>
              <a:defRPr sz="3200" b="1"/>
            </a:lvl8pPr>
            <a:lvl9pPr lvl="8" algn="ctr" rtl="0">
              <a:spcBef>
                <a:spcPts val="1600"/>
              </a:spcBef>
              <a:spcAft>
                <a:spcPts val="1600"/>
              </a:spcAft>
              <a:buNone/>
              <a:defRPr sz="3200" b="1"/>
            </a:lvl9pPr>
          </a:lstStyle>
          <a:p>
            <a:endParaRPr/>
          </a:p>
        </p:txBody>
      </p:sp>
      <p:grpSp>
        <p:nvGrpSpPr>
          <p:cNvPr id="223" name="Google Shape;223;p24"/>
          <p:cNvGrpSpPr/>
          <p:nvPr/>
        </p:nvGrpSpPr>
        <p:grpSpPr>
          <a:xfrm rot="10800000">
            <a:off x="7488884" y="1451601"/>
            <a:ext cx="4745400" cy="1615700"/>
            <a:chOff x="-365050" y="-837825"/>
            <a:chExt cx="3559050" cy="1211775"/>
          </a:xfrm>
        </p:grpSpPr>
        <p:cxnSp>
          <p:nvCxnSpPr>
            <p:cNvPr id="224" name="Google Shape;224;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5" name="Google Shape;225;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6" name="Google Shape;226;p24"/>
          <p:cNvGrpSpPr/>
          <p:nvPr/>
        </p:nvGrpSpPr>
        <p:grpSpPr>
          <a:xfrm>
            <a:off x="-42283" y="4523101"/>
            <a:ext cx="4745400" cy="1615700"/>
            <a:chOff x="-365050" y="-837825"/>
            <a:chExt cx="3559050" cy="1211775"/>
          </a:xfrm>
        </p:grpSpPr>
        <p:cxnSp>
          <p:nvCxnSpPr>
            <p:cNvPr id="227" name="Google Shape;227;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13041258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9"/>
        <p:cNvGrpSpPr/>
        <p:nvPr/>
      </p:nvGrpSpPr>
      <p:grpSpPr>
        <a:xfrm>
          <a:off x="0" y="0"/>
          <a:ext cx="0" cy="0"/>
          <a:chOff x="0" y="0"/>
          <a:chExt cx="0" cy="0"/>
        </a:xfrm>
      </p:grpSpPr>
      <p:sp>
        <p:nvSpPr>
          <p:cNvPr id="230" name="Google Shape;230;p25"/>
          <p:cNvSpPr/>
          <p:nvPr/>
        </p:nvSpPr>
        <p:spPr>
          <a:xfrm>
            <a:off x="1640733" y="-1026267"/>
            <a:ext cx="8910400" cy="8910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1" name="Google Shape;231;p25"/>
          <p:cNvSpPr txBox="1">
            <a:spLocks noGrp="1"/>
          </p:cNvSpPr>
          <p:nvPr>
            <p:ph type="title" hasCustomPrompt="1"/>
          </p:nvPr>
        </p:nvSpPr>
        <p:spPr>
          <a:xfrm>
            <a:off x="6636151" y="3899500"/>
            <a:ext cx="32996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32" name="Google Shape;232;p25"/>
          <p:cNvSpPr txBox="1">
            <a:spLocks noGrp="1"/>
          </p:cNvSpPr>
          <p:nvPr>
            <p:ph type="subTitle" idx="1"/>
          </p:nvPr>
        </p:nvSpPr>
        <p:spPr>
          <a:xfrm>
            <a:off x="6638680" y="4395500"/>
            <a:ext cx="32944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3" name="Google Shape;233;p25"/>
          <p:cNvSpPr txBox="1">
            <a:spLocks noGrp="1"/>
          </p:cNvSpPr>
          <p:nvPr>
            <p:ph type="title" idx="2" hasCustomPrompt="1"/>
          </p:nvPr>
        </p:nvSpPr>
        <p:spPr>
          <a:xfrm>
            <a:off x="4446167" y="1575400"/>
            <a:ext cx="33048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34" name="Google Shape;234;p25"/>
          <p:cNvSpPr txBox="1">
            <a:spLocks noGrp="1"/>
          </p:cNvSpPr>
          <p:nvPr>
            <p:ph type="subTitle" idx="3"/>
          </p:nvPr>
        </p:nvSpPr>
        <p:spPr>
          <a:xfrm>
            <a:off x="4449867" y="2071400"/>
            <a:ext cx="32996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5" name="Google Shape;235;p25"/>
          <p:cNvSpPr txBox="1">
            <a:spLocks noGrp="1"/>
          </p:cNvSpPr>
          <p:nvPr>
            <p:ph type="title" idx="4" hasCustomPrompt="1"/>
          </p:nvPr>
        </p:nvSpPr>
        <p:spPr>
          <a:xfrm>
            <a:off x="2256217" y="3899500"/>
            <a:ext cx="32944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36" name="Google Shape;236;p25"/>
          <p:cNvSpPr txBox="1">
            <a:spLocks noGrp="1"/>
          </p:cNvSpPr>
          <p:nvPr>
            <p:ph type="subTitle" idx="5"/>
          </p:nvPr>
        </p:nvSpPr>
        <p:spPr>
          <a:xfrm>
            <a:off x="2258745" y="4395500"/>
            <a:ext cx="32892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7" name="Google Shape;237;p25"/>
          <p:cNvSpPr/>
          <p:nvPr/>
        </p:nvSpPr>
        <p:spPr>
          <a:xfrm>
            <a:off x="-1943433" y="2068000"/>
            <a:ext cx="2722000" cy="27220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25"/>
          <p:cNvSpPr/>
          <p:nvPr/>
        </p:nvSpPr>
        <p:spPr>
          <a:xfrm>
            <a:off x="11413433" y="2068000"/>
            <a:ext cx="2722000" cy="27220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784127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9"/>
        <p:cNvGrpSpPr/>
        <p:nvPr/>
      </p:nvGrpSpPr>
      <p:grpSpPr>
        <a:xfrm>
          <a:off x="0" y="0"/>
          <a:ext cx="0" cy="0"/>
          <a:chOff x="0" y="0"/>
          <a:chExt cx="0" cy="0"/>
        </a:xfrm>
      </p:grpSpPr>
      <p:sp>
        <p:nvSpPr>
          <p:cNvPr id="240" name="Google Shape;240;p26"/>
          <p:cNvSpPr/>
          <p:nvPr/>
        </p:nvSpPr>
        <p:spPr>
          <a:xfrm>
            <a:off x="2283800" y="-3405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26"/>
          <p:cNvSpPr/>
          <p:nvPr/>
        </p:nvSpPr>
        <p:spPr>
          <a:xfrm>
            <a:off x="2283900" y="41470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26"/>
          <p:cNvSpPr txBox="1">
            <a:spLocks noGrp="1"/>
          </p:cNvSpPr>
          <p:nvPr>
            <p:ph type="title"/>
          </p:nvPr>
        </p:nvSpPr>
        <p:spPr>
          <a:xfrm>
            <a:off x="3149600" y="719433"/>
            <a:ext cx="5892800" cy="127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667"/>
            </a:lvl1pPr>
            <a:lvl2pPr lvl="1" algn="ctr" rtl="0">
              <a:spcBef>
                <a:spcPts val="0"/>
              </a:spcBef>
              <a:spcAft>
                <a:spcPts val="0"/>
              </a:spcAft>
              <a:buNone/>
              <a:defRPr sz="6667"/>
            </a:lvl2pPr>
            <a:lvl3pPr lvl="2" algn="ctr" rtl="0">
              <a:spcBef>
                <a:spcPts val="0"/>
              </a:spcBef>
              <a:spcAft>
                <a:spcPts val="0"/>
              </a:spcAft>
              <a:buNone/>
              <a:defRPr sz="6667"/>
            </a:lvl3pPr>
            <a:lvl4pPr lvl="3" algn="ctr" rtl="0">
              <a:spcBef>
                <a:spcPts val="0"/>
              </a:spcBef>
              <a:spcAft>
                <a:spcPts val="0"/>
              </a:spcAft>
              <a:buNone/>
              <a:defRPr sz="6667"/>
            </a:lvl4pPr>
            <a:lvl5pPr lvl="4" algn="ctr" rtl="0">
              <a:spcBef>
                <a:spcPts val="0"/>
              </a:spcBef>
              <a:spcAft>
                <a:spcPts val="0"/>
              </a:spcAft>
              <a:buNone/>
              <a:defRPr sz="6667"/>
            </a:lvl5pPr>
            <a:lvl6pPr lvl="5" algn="ctr" rtl="0">
              <a:spcBef>
                <a:spcPts val="0"/>
              </a:spcBef>
              <a:spcAft>
                <a:spcPts val="0"/>
              </a:spcAft>
              <a:buNone/>
              <a:defRPr sz="6667"/>
            </a:lvl6pPr>
            <a:lvl7pPr lvl="6" algn="ctr" rtl="0">
              <a:spcBef>
                <a:spcPts val="0"/>
              </a:spcBef>
              <a:spcAft>
                <a:spcPts val="0"/>
              </a:spcAft>
              <a:buNone/>
              <a:defRPr sz="6667"/>
            </a:lvl7pPr>
            <a:lvl8pPr lvl="7" algn="ctr" rtl="0">
              <a:spcBef>
                <a:spcPts val="0"/>
              </a:spcBef>
              <a:spcAft>
                <a:spcPts val="0"/>
              </a:spcAft>
              <a:buNone/>
              <a:defRPr sz="6667"/>
            </a:lvl8pPr>
            <a:lvl9pPr lvl="8" algn="ctr" rtl="0">
              <a:spcBef>
                <a:spcPts val="0"/>
              </a:spcBef>
              <a:spcAft>
                <a:spcPts val="0"/>
              </a:spcAft>
              <a:buNone/>
              <a:defRPr sz="6667"/>
            </a:lvl9pPr>
          </a:lstStyle>
          <a:p>
            <a:endParaRPr/>
          </a:p>
        </p:txBody>
      </p:sp>
      <p:sp>
        <p:nvSpPr>
          <p:cNvPr id="243" name="Google Shape;243;p26"/>
          <p:cNvSpPr txBox="1">
            <a:spLocks noGrp="1"/>
          </p:cNvSpPr>
          <p:nvPr>
            <p:ph type="subTitle" idx="1"/>
          </p:nvPr>
        </p:nvSpPr>
        <p:spPr>
          <a:xfrm>
            <a:off x="3149600" y="1841333"/>
            <a:ext cx="58928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244" name="Google Shape;244;p26"/>
          <p:cNvSpPr txBox="1">
            <a:spLocks noGrp="1"/>
          </p:cNvSpPr>
          <p:nvPr>
            <p:ph type="subTitle" idx="2"/>
          </p:nvPr>
        </p:nvSpPr>
        <p:spPr>
          <a:xfrm>
            <a:off x="3149600" y="2521300"/>
            <a:ext cx="58928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45" name="Google Shape;245;p26"/>
          <p:cNvSpPr txBox="1"/>
          <p:nvPr/>
        </p:nvSpPr>
        <p:spPr>
          <a:xfrm>
            <a:off x="951033" y="5646400"/>
            <a:ext cx="10290000" cy="789919"/>
          </a:xfrm>
          <a:prstGeom prst="rect">
            <a:avLst/>
          </a:prstGeom>
          <a:noFill/>
          <a:ln>
            <a:noFill/>
          </a:ln>
        </p:spPr>
        <p:txBody>
          <a:bodyPr spcFirstLastPara="1" wrap="square" lIns="121900" tIns="121900" rIns="121900" bIns="121900" anchor="t" anchorCtr="0">
            <a:spAutoFit/>
          </a:bodyPr>
          <a:lstStyle/>
          <a:p>
            <a:pPr marL="0" lvl="0" indent="0" algn="ctr" rtl="0">
              <a:spcBef>
                <a:spcPts val="400"/>
              </a:spcBef>
              <a:spcAft>
                <a:spcPts val="0"/>
              </a:spcAft>
              <a:buNone/>
            </a:pPr>
            <a:r>
              <a:rPr lang="en" sz="1600">
                <a:solidFill>
                  <a:schemeClr val="lt1"/>
                </a:solidFill>
                <a:latin typeface="Abel"/>
                <a:ea typeface="Abel"/>
                <a:cs typeface="Abel"/>
                <a:sym typeface="Abel"/>
              </a:rPr>
              <a:t>CREDITS: This presentation template was created by </a:t>
            </a:r>
            <a:r>
              <a:rPr lang="en" sz="1600" b="1">
                <a:solidFill>
                  <a:schemeClr val="lt1"/>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600">
                <a:solidFill>
                  <a:schemeClr val="lt1"/>
                </a:solidFill>
                <a:latin typeface="Abel"/>
                <a:ea typeface="Abel"/>
                <a:cs typeface="Abel"/>
                <a:sym typeface="Abel"/>
              </a:rPr>
              <a:t>, including icons by </a:t>
            </a:r>
            <a:r>
              <a:rPr lang="en" sz="1600" b="1">
                <a:solidFill>
                  <a:schemeClr val="lt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600">
                <a:solidFill>
                  <a:schemeClr val="lt1"/>
                </a:solidFill>
                <a:latin typeface="Abel"/>
                <a:ea typeface="Abel"/>
                <a:cs typeface="Abel"/>
                <a:sym typeface="Abel"/>
              </a:rPr>
              <a:t>, and infographics &amp; images by </a:t>
            </a:r>
            <a:r>
              <a:rPr lang="en" sz="1600" b="1">
                <a:solidFill>
                  <a:schemeClr val="lt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r>
              <a:rPr lang="en" sz="1600" b="1">
                <a:solidFill>
                  <a:schemeClr val="lt1"/>
                </a:solidFill>
                <a:latin typeface="Abel"/>
                <a:ea typeface="Abel"/>
                <a:cs typeface="Abel"/>
                <a:sym typeface="Abel"/>
              </a:rPr>
              <a:t> </a:t>
            </a:r>
            <a:endParaRPr sz="1600" b="1">
              <a:solidFill>
                <a:schemeClr val="lt1"/>
              </a:solidFill>
              <a:latin typeface="Abel"/>
              <a:ea typeface="Abel"/>
              <a:cs typeface="Abel"/>
              <a:sym typeface="Abel"/>
            </a:endParaRPr>
          </a:p>
        </p:txBody>
      </p:sp>
      <p:grpSp>
        <p:nvGrpSpPr>
          <p:cNvPr id="246" name="Google Shape;246;p26"/>
          <p:cNvGrpSpPr/>
          <p:nvPr/>
        </p:nvGrpSpPr>
        <p:grpSpPr>
          <a:xfrm rot="-5400000" flipH="1">
            <a:off x="-1087066" y="1087067"/>
            <a:ext cx="3787700" cy="1613568"/>
            <a:chOff x="-363475" y="-836226"/>
            <a:chExt cx="2840775" cy="1210176"/>
          </a:xfrm>
        </p:grpSpPr>
        <p:cxnSp>
          <p:nvCxnSpPr>
            <p:cNvPr id="247" name="Google Shape;247;p26"/>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248" name="Google Shape;248;p26"/>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grpSp>
        <p:nvGrpSpPr>
          <p:cNvPr id="249" name="Google Shape;249;p26"/>
          <p:cNvGrpSpPr/>
          <p:nvPr/>
        </p:nvGrpSpPr>
        <p:grpSpPr>
          <a:xfrm rot="5400000">
            <a:off x="293034" y="4216900"/>
            <a:ext cx="1316327" cy="342000"/>
            <a:chOff x="713275" y="4065425"/>
            <a:chExt cx="987245" cy="256500"/>
          </a:xfrm>
        </p:grpSpPr>
        <p:sp>
          <p:nvSpPr>
            <p:cNvPr id="250" name="Google Shape;250;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3" name="Google Shape;253;p26"/>
          <p:cNvGrpSpPr/>
          <p:nvPr/>
        </p:nvGrpSpPr>
        <p:grpSpPr>
          <a:xfrm rot="5400000">
            <a:off x="10582801" y="1184633"/>
            <a:ext cx="1316327" cy="342000"/>
            <a:chOff x="713275" y="4065425"/>
            <a:chExt cx="987245" cy="256500"/>
          </a:xfrm>
        </p:grpSpPr>
        <p:sp>
          <p:nvSpPr>
            <p:cNvPr id="254" name="Google Shape;254;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97165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57"/>
        <p:cNvGrpSpPr/>
        <p:nvPr/>
      </p:nvGrpSpPr>
      <p:grpSpPr>
        <a:xfrm>
          <a:off x="0" y="0"/>
          <a:ext cx="0" cy="0"/>
          <a:chOff x="0" y="0"/>
          <a:chExt cx="0" cy="0"/>
        </a:xfrm>
      </p:grpSpPr>
      <p:sp>
        <p:nvSpPr>
          <p:cNvPr id="258" name="Google Shape;258;p27"/>
          <p:cNvSpPr/>
          <p:nvPr/>
        </p:nvSpPr>
        <p:spPr>
          <a:xfrm>
            <a:off x="2283800" y="-48548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709407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59"/>
        <p:cNvGrpSpPr/>
        <p:nvPr/>
      </p:nvGrpSpPr>
      <p:grpSpPr>
        <a:xfrm>
          <a:off x="0" y="0"/>
          <a:ext cx="0" cy="0"/>
          <a:chOff x="0" y="0"/>
          <a:chExt cx="0" cy="0"/>
        </a:xfrm>
      </p:grpSpPr>
      <p:sp>
        <p:nvSpPr>
          <p:cNvPr id="260" name="Google Shape;260;p28"/>
          <p:cNvSpPr/>
          <p:nvPr/>
        </p:nvSpPr>
        <p:spPr>
          <a:xfrm>
            <a:off x="7260900" y="22082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28"/>
          <p:cNvSpPr/>
          <p:nvPr/>
        </p:nvSpPr>
        <p:spPr>
          <a:xfrm>
            <a:off x="-3127700" y="-31511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2" name="Google Shape;262;p28"/>
          <p:cNvGrpSpPr/>
          <p:nvPr/>
        </p:nvGrpSpPr>
        <p:grpSpPr>
          <a:xfrm rot="10800000" flipH="1">
            <a:off x="-38599" y="6138805"/>
            <a:ext cx="9055700" cy="756795"/>
            <a:chOff x="279125" y="-193646"/>
            <a:chExt cx="6791775" cy="567596"/>
          </a:xfrm>
        </p:grpSpPr>
        <p:cxnSp>
          <p:nvCxnSpPr>
            <p:cNvPr id="263" name="Google Shape;263;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4" name="Google Shape;264;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5" name="Google Shape;265;p28"/>
          <p:cNvGrpSpPr/>
          <p:nvPr/>
        </p:nvGrpSpPr>
        <p:grpSpPr>
          <a:xfrm flipH="1">
            <a:off x="3149101" y="-19562"/>
            <a:ext cx="9055700" cy="756795"/>
            <a:chOff x="279125" y="-193646"/>
            <a:chExt cx="6791775" cy="567596"/>
          </a:xfrm>
        </p:grpSpPr>
        <p:cxnSp>
          <p:nvCxnSpPr>
            <p:cNvPr id="266" name="Google Shape;266;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7" name="Google Shape;267;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8" name="Google Shape;268;p28"/>
          <p:cNvGrpSpPr/>
          <p:nvPr/>
        </p:nvGrpSpPr>
        <p:grpSpPr>
          <a:xfrm rot="5400000">
            <a:off x="10841687" y="1495483"/>
            <a:ext cx="1316327" cy="342000"/>
            <a:chOff x="713275" y="4065425"/>
            <a:chExt cx="987245" cy="256500"/>
          </a:xfrm>
        </p:grpSpPr>
        <p:sp>
          <p:nvSpPr>
            <p:cNvPr id="269" name="Google Shape;269;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2" name="Google Shape;272;p28"/>
          <p:cNvGrpSpPr/>
          <p:nvPr/>
        </p:nvGrpSpPr>
        <p:grpSpPr>
          <a:xfrm rot="5400000">
            <a:off x="33987" y="5020517"/>
            <a:ext cx="1316327" cy="342000"/>
            <a:chOff x="713275" y="4065425"/>
            <a:chExt cx="987245" cy="256500"/>
          </a:xfrm>
        </p:grpSpPr>
        <p:sp>
          <p:nvSpPr>
            <p:cNvPr id="273" name="Google Shape;273;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3196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9695-D580-4A85-B03E-E47327B78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784C5-385D-4C35-B2B7-716AC85288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1E2E3C-EBA0-4D1B-9760-7089F64A63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67F98B-FF1F-40D5-9815-C9E1D09A3987}"/>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6" name="Footer Placeholder 5">
            <a:extLst>
              <a:ext uri="{FF2B5EF4-FFF2-40B4-BE49-F238E27FC236}">
                <a16:creationId xmlns:a16="http://schemas.microsoft.com/office/drawing/2014/main" id="{A8C66D18-7D8F-433B-9B70-91E16848B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7BA9B-45C6-4E4B-B0C9-4EB12A2D8A3E}"/>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926133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107E-2619-41EB-966F-5F67D21C1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E5E6E-1821-4BFC-B439-5F27D56AC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E6EFAD-0498-4286-AF26-F1B2895803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22F5-87D1-49D1-83DE-2FD69924C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BDF9882-06D7-4024-8B09-2235D2D996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149862-F0B1-4B0C-9D15-2AE06DC94115}"/>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8" name="Footer Placeholder 7">
            <a:extLst>
              <a:ext uri="{FF2B5EF4-FFF2-40B4-BE49-F238E27FC236}">
                <a16:creationId xmlns:a16="http://schemas.microsoft.com/office/drawing/2014/main" id="{D5210A05-D1F6-4ECC-8621-C2D9A901C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2DA97A-015A-456D-A9AF-239DD1867C2C}"/>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906403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5612-81D9-4DC6-924B-D0F9F62FC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EBB9-91FE-4036-9D88-923F70161AB9}"/>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4" name="Footer Placeholder 3">
            <a:extLst>
              <a:ext uri="{FF2B5EF4-FFF2-40B4-BE49-F238E27FC236}">
                <a16:creationId xmlns:a16="http://schemas.microsoft.com/office/drawing/2014/main" id="{B9F45F61-B02B-4C2D-B500-D504361BE2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1DEEBF-23C6-4007-A8C6-015E6DF5A0E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768967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CDDC8-28DD-413B-B0B7-EE7A216C30E7}"/>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3" name="Footer Placeholder 2">
            <a:extLst>
              <a:ext uri="{FF2B5EF4-FFF2-40B4-BE49-F238E27FC236}">
                <a16:creationId xmlns:a16="http://schemas.microsoft.com/office/drawing/2014/main" id="{D10082FB-D2BF-40F7-BC99-B99332838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8C02E9-0E65-4285-9B2F-DA3C5EBC7AD9}"/>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0196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55DF-E587-47F8-9EAC-F8C2E3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CBB660-762A-499E-A700-FC0B3ACF3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7FD12-7CAE-46D8-9565-28136E720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95644-AB79-42B4-8639-E567D8C34D50}"/>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6" name="Footer Placeholder 5">
            <a:extLst>
              <a:ext uri="{FF2B5EF4-FFF2-40B4-BE49-F238E27FC236}">
                <a16:creationId xmlns:a16="http://schemas.microsoft.com/office/drawing/2014/main" id="{446AF64C-7813-4ED3-A112-5646FBBF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BE0D9-826B-4248-B8D2-BD2E780FB64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10593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1F5A-C702-4F0A-8E59-83EE2F42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E84EE-C8C9-4278-BEA9-0926FB9C3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E06BC-3717-4897-B323-8B450F0C3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272481-C7AA-428E-A222-867DF67AA893}"/>
              </a:ext>
            </a:extLst>
          </p:cNvPr>
          <p:cNvSpPr>
            <a:spLocks noGrp="1"/>
          </p:cNvSpPr>
          <p:nvPr>
            <p:ph type="dt" sz="half" idx="10"/>
          </p:nvPr>
        </p:nvSpPr>
        <p:spPr/>
        <p:txBody>
          <a:bodyPr/>
          <a:lstStyle/>
          <a:p>
            <a:fld id="{3513067D-77C9-4F3F-B90A-B6626FAC1C3A}" type="datetimeFigureOut">
              <a:rPr lang="en-US" smtClean="0"/>
              <a:t>1/15/2022</a:t>
            </a:fld>
            <a:endParaRPr lang="en-US"/>
          </a:p>
        </p:txBody>
      </p:sp>
      <p:sp>
        <p:nvSpPr>
          <p:cNvPr id="6" name="Footer Placeholder 5">
            <a:extLst>
              <a:ext uri="{FF2B5EF4-FFF2-40B4-BE49-F238E27FC236}">
                <a16:creationId xmlns:a16="http://schemas.microsoft.com/office/drawing/2014/main" id="{999D22BE-308A-412F-B049-258AE102C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5B8C3-136D-4563-A160-C44A31C4951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19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D8E25-E1C9-4172-84A8-81442A553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8BA166-A197-4163-9840-094665AD5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4E1E9-EB69-498C-97E0-0AC569C6F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067D-77C9-4F3F-B90A-B6626FAC1C3A}" type="datetimeFigureOut">
              <a:rPr lang="en-US" smtClean="0"/>
              <a:t>1/15/2022</a:t>
            </a:fld>
            <a:endParaRPr lang="en-US"/>
          </a:p>
        </p:txBody>
      </p:sp>
      <p:sp>
        <p:nvSpPr>
          <p:cNvPr id="5" name="Footer Placeholder 4">
            <a:extLst>
              <a:ext uri="{FF2B5EF4-FFF2-40B4-BE49-F238E27FC236}">
                <a16:creationId xmlns:a16="http://schemas.microsoft.com/office/drawing/2014/main" id="{D9E3C458-9602-4D5D-832C-AD379A908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FE56D-84FD-4458-8DBE-C7635F781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BED78-9622-4DAA-B130-5052B5D00E0C}" type="slidenum">
              <a:rPr lang="en-US" smtClean="0"/>
              <a:t>‹#›</a:t>
            </a:fld>
            <a:endParaRPr lang="en-US"/>
          </a:p>
        </p:txBody>
      </p:sp>
    </p:spTree>
    <p:extLst>
      <p:ext uri="{BB962C8B-B14F-4D97-AF65-F5344CB8AC3E}">
        <p14:creationId xmlns:p14="http://schemas.microsoft.com/office/powerpoint/2010/main" val="2445319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100000">
              <a:schemeClr val="dk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200" y="593367"/>
            <a:ext cx="10289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951200" y="1536633"/>
            <a:ext cx="102896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9pPr>
          </a:lstStyle>
          <a:p>
            <a:endParaRPr/>
          </a:p>
        </p:txBody>
      </p:sp>
    </p:spTree>
    <p:extLst>
      <p:ext uri="{BB962C8B-B14F-4D97-AF65-F5344CB8AC3E}">
        <p14:creationId xmlns:p14="http://schemas.microsoft.com/office/powerpoint/2010/main" val="180015865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vescience.com/37538-who-invented-the-car.html" TargetMode="External"/><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www.space.com/16623-first-powered-airship.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67.xml.rels><?xml version="1.0" encoding="UTF-8" standalone="yes"?>
<Relationships xmlns="http://schemas.openxmlformats.org/package/2006/relationships"><Relationship Id="rId3" Type="http://schemas.openxmlformats.org/officeDocument/2006/relationships/hyperlink" Target="https://lemonbin.com/types-of-cars/#Sedan" TargetMode="External"/><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lemonbin.com/wp-content/uploads/2020/06/minivan-june112020.jpg" TargetMode="External"/><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eg"/><Relationship Id="rId7" Type="http://schemas.openxmlformats.org/officeDocument/2006/relationships/diagramColors" Target="../diagrams/colors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lemonbin.com/types-of-cars/#Jeep" TargetMode="External"/><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hyperlink" Target="https://www.livescience.com/39388-soot-melts-alps.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28"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Mercedes-Benz Concept Cars.">
            <a:extLst>
              <a:ext uri="{FF2B5EF4-FFF2-40B4-BE49-F238E27FC236}">
                <a16:creationId xmlns:a16="http://schemas.microsoft.com/office/drawing/2014/main" id="{208E0095-B20C-48B3-8A04-7B6B6EC7CC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57" t="3976" r="26670"/>
          <a:stretch/>
        </p:blipFill>
        <p:spPr bwMode="auto">
          <a:xfrm>
            <a:off x="3662034" y="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6629"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1E09D3-2AAA-4288-B1E3-074A52B4BF66}"/>
              </a:ext>
            </a:extLst>
          </p:cNvPr>
          <p:cNvSpPr>
            <a:spLocks noGrp="1"/>
          </p:cNvSpPr>
          <p:nvPr>
            <p:ph type="ctrTitle"/>
          </p:nvPr>
        </p:nvSpPr>
        <p:spPr>
          <a:xfrm>
            <a:off x="477980" y="1122363"/>
            <a:ext cx="5303983" cy="3204134"/>
          </a:xfrm>
        </p:spPr>
        <p:txBody>
          <a:bodyPr anchor="b">
            <a:noAutofit/>
          </a:bodyPr>
          <a:lstStyle/>
          <a:p>
            <a:pPr algn="l"/>
            <a:r>
              <a:rPr lang="en-IN" sz="4400" dirty="0">
                <a:latin typeface="Aquire" pitchFamily="50" charset="0"/>
              </a:rPr>
              <a:t>The Design Thinking and Process behind Manufacturing Cars</a:t>
            </a:r>
            <a:endParaRPr lang="en-US" sz="4400" dirty="0">
              <a:latin typeface="Aquire" pitchFamily="50" charset="0"/>
            </a:endParaRPr>
          </a:p>
        </p:txBody>
      </p:sp>
      <p:sp>
        <p:nvSpPr>
          <p:cNvPr id="3" name="Subtitle 2">
            <a:extLst>
              <a:ext uri="{FF2B5EF4-FFF2-40B4-BE49-F238E27FC236}">
                <a16:creationId xmlns:a16="http://schemas.microsoft.com/office/drawing/2014/main" id="{7A2396BC-5488-4AA2-B6FF-FCBF1D218D2C}"/>
              </a:ext>
            </a:extLst>
          </p:cNvPr>
          <p:cNvSpPr>
            <a:spLocks noGrp="1"/>
          </p:cNvSpPr>
          <p:nvPr>
            <p:ph type="subTitle" idx="1"/>
          </p:nvPr>
        </p:nvSpPr>
        <p:spPr>
          <a:xfrm>
            <a:off x="477980" y="4872922"/>
            <a:ext cx="4999184" cy="1208141"/>
          </a:xfrm>
        </p:spPr>
        <p:txBody>
          <a:bodyPr>
            <a:normAutofit/>
          </a:bodyPr>
          <a:lstStyle/>
          <a:p>
            <a:pPr algn="l"/>
            <a:r>
              <a:rPr lang="en-IN" sz="2000" dirty="0">
                <a:latin typeface="Aquire" pitchFamily="50" charset="0"/>
              </a:rPr>
              <a:t>DTL Presentation by Krishnaraj, </a:t>
            </a:r>
            <a:r>
              <a:rPr lang="en-IN" sz="2000" dirty="0" err="1">
                <a:latin typeface="Aquire" pitchFamily="50" charset="0"/>
              </a:rPr>
              <a:t>Pranaav</a:t>
            </a:r>
            <a:r>
              <a:rPr lang="en-IN" sz="2000" dirty="0">
                <a:latin typeface="Aquire" pitchFamily="50" charset="0"/>
              </a:rPr>
              <a:t>, Tirth and </a:t>
            </a:r>
            <a:r>
              <a:rPr lang="en-IN" sz="2000" dirty="0" err="1">
                <a:latin typeface="Aquire" pitchFamily="50" charset="0"/>
              </a:rPr>
              <a:t>Devanshu</a:t>
            </a:r>
            <a:endParaRPr lang="en-IN" sz="2000" dirty="0">
              <a:latin typeface="Aquire" pitchFamily="50" charset="0"/>
            </a:endParaRPr>
          </a:p>
        </p:txBody>
      </p:sp>
      <p:sp>
        <p:nvSpPr>
          <p:cNvPr id="26630"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5419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EB2E-A536-42ED-A0AE-3B99F3D3156B}"/>
              </a:ext>
            </a:extLst>
          </p:cNvPr>
          <p:cNvSpPr>
            <a:spLocks noGrp="1"/>
          </p:cNvSpPr>
          <p:nvPr>
            <p:ph type="title"/>
          </p:nvPr>
        </p:nvSpPr>
        <p:spPr>
          <a:xfrm>
            <a:off x="838200" y="365125"/>
            <a:ext cx="6254496" cy="1828800"/>
          </a:xfrm>
        </p:spPr>
        <p:txBody>
          <a:bodyPr>
            <a:normAutofit/>
          </a:bodyPr>
          <a:lstStyle/>
          <a:p>
            <a:r>
              <a:rPr lang="en-IN" sz="6000" dirty="0">
                <a:solidFill>
                  <a:schemeClr val="accent5">
                    <a:lumMod val="75000"/>
                  </a:schemeClr>
                </a:solidFill>
                <a:latin typeface="Special Elite" panose="02000506000000020004" pitchFamily="2" charset="0"/>
              </a:rPr>
              <a:t>Second Solution</a:t>
            </a:r>
            <a:endParaRPr lang="en-US" sz="6000" dirty="0">
              <a:solidFill>
                <a:schemeClr val="accent5">
                  <a:lumMod val="75000"/>
                </a:schemeClr>
              </a:solidFill>
              <a:latin typeface="Special Elite" panose="02000506000000020004" pitchFamily="2" charset="0"/>
            </a:endParaRPr>
          </a:p>
        </p:txBody>
      </p:sp>
      <p:sp>
        <p:nvSpPr>
          <p:cNvPr id="3" name="Content Placeholder 2">
            <a:extLst>
              <a:ext uri="{FF2B5EF4-FFF2-40B4-BE49-F238E27FC236}">
                <a16:creationId xmlns:a16="http://schemas.microsoft.com/office/drawing/2014/main" id="{C51FAF05-3F4A-4D2F-8DE1-C5D8E03E93B9}"/>
              </a:ext>
            </a:extLst>
          </p:cNvPr>
          <p:cNvSpPr>
            <a:spLocks noGrp="1"/>
          </p:cNvSpPr>
          <p:nvPr>
            <p:ph idx="1"/>
          </p:nvPr>
        </p:nvSpPr>
        <p:spPr>
          <a:xfrm>
            <a:off x="838200" y="2322576"/>
            <a:ext cx="6254496" cy="3858768"/>
          </a:xfrm>
        </p:spPr>
        <p:txBody>
          <a:bodyPr>
            <a:normAutofit fontScale="92500" lnSpcReduction="10000"/>
          </a:bodyPr>
          <a:lstStyle/>
          <a:p>
            <a:pPr marL="0" indent="0">
              <a:buNone/>
            </a:pPr>
            <a:r>
              <a:rPr lang="en-US" dirty="0">
                <a:latin typeface="Corbel Light" panose="020B0303020204020204" pitchFamily="34" charset="0"/>
              </a:rPr>
              <a:t>In 1698, Thomas </a:t>
            </a:r>
            <a:r>
              <a:rPr lang="en-US" dirty="0" err="1">
                <a:latin typeface="Corbel Light" panose="020B0303020204020204" pitchFamily="34" charset="0"/>
              </a:rPr>
              <a:t>Savery</a:t>
            </a:r>
            <a:r>
              <a:rPr lang="en-US" dirty="0">
                <a:latin typeface="Corbel Light" panose="020B0303020204020204" pitchFamily="34" charset="0"/>
              </a:rPr>
              <a:t>, an engineer and inventor, patented a machine that could effectively draw water from flooded mines using steam pressure. </a:t>
            </a:r>
            <a:r>
              <a:rPr lang="en-US" dirty="0" err="1">
                <a:latin typeface="Corbel Light" panose="020B0303020204020204" pitchFamily="34" charset="0"/>
              </a:rPr>
              <a:t>Savery</a:t>
            </a:r>
            <a:r>
              <a:rPr lang="en-US" dirty="0">
                <a:latin typeface="Corbel Light" panose="020B0303020204020204" pitchFamily="34" charset="0"/>
              </a:rPr>
              <a:t> used principles set forth by Denis </a:t>
            </a:r>
            <a:r>
              <a:rPr lang="en-US" dirty="0" err="1">
                <a:latin typeface="Corbel Light" panose="020B0303020204020204" pitchFamily="34" charset="0"/>
              </a:rPr>
              <a:t>Papin</a:t>
            </a:r>
            <a:r>
              <a:rPr lang="en-US" dirty="0">
                <a:latin typeface="Corbel Light" panose="020B0303020204020204" pitchFamily="34" charset="0"/>
              </a:rPr>
              <a:t>, a French-born British physicist who invented the pressure cooker. </a:t>
            </a:r>
            <a:r>
              <a:rPr lang="en-US" dirty="0" err="1">
                <a:latin typeface="Corbel Light" panose="020B0303020204020204" pitchFamily="34" charset="0"/>
              </a:rPr>
              <a:t>Papin's</a:t>
            </a:r>
            <a:r>
              <a:rPr lang="en-US" dirty="0">
                <a:latin typeface="Corbel Light" panose="020B0303020204020204" pitchFamily="34" charset="0"/>
              </a:rPr>
              <a:t> ideas surrounding a </a:t>
            </a:r>
            <a:r>
              <a:rPr lang="en-US" dirty="0">
                <a:latin typeface="Corbel Light" panose="020B0303020204020204" pitchFamily="34" charset="0"/>
                <a:hlinkClick r:id="rId2">
                  <a:extLst>
                    <a:ext uri="{A12FA001-AC4F-418D-AE19-62706E023703}">
                      <ahyp:hlinkClr xmlns:ahyp="http://schemas.microsoft.com/office/drawing/2018/hyperlinkcolor" val="tx"/>
                    </a:ext>
                  </a:extLst>
                </a:hlinkClick>
              </a:rPr>
              <a:t>cylinder and piston</a:t>
            </a:r>
            <a:r>
              <a:rPr lang="en-US" dirty="0">
                <a:latin typeface="Corbel Light" panose="020B0303020204020204" pitchFamily="34" charset="0"/>
              </a:rPr>
              <a:t> steam engine had not previously been used to build a working engine, but by 1705, </a:t>
            </a:r>
            <a:r>
              <a:rPr lang="en-US" dirty="0" err="1">
                <a:latin typeface="Corbel Light" panose="020B0303020204020204" pitchFamily="34" charset="0"/>
              </a:rPr>
              <a:t>Savery</a:t>
            </a:r>
            <a:r>
              <a:rPr lang="en-US" dirty="0">
                <a:latin typeface="Corbel Light" panose="020B0303020204020204" pitchFamily="34" charset="0"/>
              </a:rPr>
              <a:t> had turned </a:t>
            </a:r>
            <a:r>
              <a:rPr lang="en-US" dirty="0" err="1">
                <a:latin typeface="Corbel Light" panose="020B0303020204020204" pitchFamily="34" charset="0"/>
              </a:rPr>
              <a:t>Papin's</a:t>
            </a:r>
            <a:r>
              <a:rPr lang="en-US" dirty="0">
                <a:latin typeface="Corbel Light" panose="020B0303020204020204" pitchFamily="34" charset="0"/>
              </a:rPr>
              <a:t> ideas into a useful invention.</a:t>
            </a:r>
          </a:p>
        </p:txBody>
      </p:sp>
      <p:pic>
        <p:nvPicPr>
          <p:cNvPr id="5" name="Picture 4">
            <a:extLst>
              <a:ext uri="{FF2B5EF4-FFF2-40B4-BE49-F238E27FC236}">
                <a16:creationId xmlns:a16="http://schemas.microsoft.com/office/drawing/2014/main" id="{FE6DEEC1-F260-44BE-95E6-01B35132CEE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Effect>
                      <a14:sharpenSoften amount="50000"/>
                    </a14:imgEffect>
                  </a14:imgLayer>
                </a14:imgProps>
              </a:ext>
            </a:extLst>
          </a:blip>
          <a:srcRect l="13264"/>
          <a:stretch/>
        </p:blipFill>
        <p:spPr>
          <a:xfrm>
            <a:off x="7552266" y="10"/>
            <a:ext cx="4639733" cy="6857990"/>
          </a:xfrm>
          <a:prstGeom prst="rect">
            <a:avLst/>
          </a:prstGeom>
        </p:spPr>
      </p:pic>
    </p:spTree>
    <p:extLst>
      <p:ext uri="{BB962C8B-B14F-4D97-AF65-F5344CB8AC3E}">
        <p14:creationId xmlns:p14="http://schemas.microsoft.com/office/powerpoint/2010/main" val="120053438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8916"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7"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7DFE29-E8D5-450E-80E1-B3517E710FF8}"/>
              </a:ext>
            </a:extLst>
          </p:cNvPr>
          <p:cNvSpPr>
            <a:spLocks noGrp="1"/>
          </p:cNvSpPr>
          <p:nvPr>
            <p:ph type="title"/>
          </p:nvPr>
        </p:nvSpPr>
        <p:spPr>
          <a:xfrm>
            <a:off x="833002" y="448253"/>
            <a:ext cx="10520702" cy="1325563"/>
          </a:xfrm>
        </p:spPr>
        <p:txBody>
          <a:bodyPr>
            <a:normAutofit/>
          </a:bodyPr>
          <a:lstStyle/>
          <a:p>
            <a:r>
              <a:rPr lang="en-IN" sz="6000" dirty="0">
                <a:solidFill>
                  <a:schemeClr val="accent6">
                    <a:lumMod val="60000"/>
                    <a:lumOff val="40000"/>
                  </a:schemeClr>
                </a:solidFill>
                <a:latin typeface="Special Elite" panose="02000506000000020004" pitchFamily="2" charset="0"/>
              </a:rPr>
              <a:t>Third Solution</a:t>
            </a:r>
            <a:endParaRPr lang="en-US" sz="6000" dirty="0">
              <a:solidFill>
                <a:schemeClr val="accent6">
                  <a:lumMod val="60000"/>
                  <a:lumOff val="40000"/>
                </a:schemeClr>
              </a:solidFill>
              <a:latin typeface="Special Elite" panose="02000506000000020004" pitchFamily="2" charset="0"/>
            </a:endParaRPr>
          </a:p>
        </p:txBody>
      </p:sp>
      <p:sp>
        <p:nvSpPr>
          <p:cNvPr id="3" name="Content Placeholder 2">
            <a:extLst>
              <a:ext uri="{FF2B5EF4-FFF2-40B4-BE49-F238E27FC236}">
                <a16:creationId xmlns:a16="http://schemas.microsoft.com/office/drawing/2014/main" id="{DAD14F9B-CA1E-448A-9050-8CE78646CB62}"/>
              </a:ext>
            </a:extLst>
          </p:cNvPr>
          <p:cNvSpPr>
            <a:spLocks noGrp="1"/>
          </p:cNvSpPr>
          <p:nvPr>
            <p:ph idx="1"/>
          </p:nvPr>
        </p:nvSpPr>
        <p:spPr>
          <a:xfrm>
            <a:off x="838200" y="2191807"/>
            <a:ext cx="4936067" cy="3985155"/>
          </a:xfrm>
        </p:spPr>
        <p:txBody>
          <a:bodyPr>
            <a:normAutofit lnSpcReduction="10000"/>
          </a:bodyPr>
          <a:lstStyle/>
          <a:p>
            <a:r>
              <a:rPr lang="en-US" dirty="0">
                <a:latin typeface="Corbel Light" panose="020B0303020204020204" pitchFamily="34" charset="0"/>
              </a:rPr>
              <a:t>Luckily for European mine owners, in 1711 another Englishman, Thomas Newcomen, developed a better way to pump water from mines. His system used a redesigned steam engine that eliminated the need for accumulated steam pressure — a flaw in </a:t>
            </a:r>
            <a:r>
              <a:rPr lang="en-US" dirty="0" err="1">
                <a:latin typeface="Corbel Light" panose="020B0303020204020204" pitchFamily="34" charset="0"/>
              </a:rPr>
              <a:t>Savery's</a:t>
            </a:r>
            <a:r>
              <a:rPr lang="en-US" dirty="0">
                <a:latin typeface="Corbel Light" panose="020B0303020204020204" pitchFamily="34" charset="0"/>
              </a:rPr>
              <a:t> system that led to many an unfortunate explosion.</a:t>
            </a:r>
          </a:p>
        </p:txBody>
      </p:sp>
      <p:pic>
        <p:nvPicPr>
          <p:cNvPr id="38914" name="Picture 2" descr="Thomas Newcomen - HISTORY CRUNCH - History Articles, Biographies,  Infographics, Resources and More">
            <a:extLst>
              <a:ext uri="{FF2B5EF4-FFF2-40B4-BE49-F238E27FC236}">
                <a16:creationId xmlns:a16="http://schemas.microsoft.com/office/drawing/2014/main" id="{CC55117A-32E1-40F7-AE89-A99E7D3771D4}"/>
              </a:ext>
            </a:extLst>
          </p:cNvPr>
          <p:cNvPicPr>
            <a:picLocks noChangeAspect="1" noChangeArrowheads="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6937030" y="2191807"/>
            <a:ext cx="3897377" cy="398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8491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40" name="Rectangle 7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38" name="Picture 2" descr="Rotative steam engine by Boulton and Watt, 1788 | Science Museum Group  Collection">
            <a:extLst>
              <a:ext uri="{FF2B5EF4-FFF2-40B4-BE49-F238E27FC236}">
                <a16:creationId xmlns:a16="http://schemas.microsoft.com/office/drawing/2014/main" id="{96DB1EBA-04E9-4A84-9CE7-757277FBD621}"/>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8770" b="2283"/>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73F0A2-DA4D-4B62-B4ED-BF7471C2BE82}"/>
              </a:ext>
            </a:extLst>
          </p:cNvPr>
          <p:cNvSpPr>
            <a:spLocks noGrp="1"/>
          </p:cNvSpPr>
          <p:nvPr>
            <p:ph type="title"/>
          </p:nvPr>
        </p:nvSpPr>
        <p:spPr>
          <a:xfrm>
            <a:off x="0" y="1065862"/>
            <a:ext cx="4151365" cy="4726276"/>
          </a:xfrm>
        </p:spPr>
        <p:txBody>
          <a:bodyPr>
            <a:normAutofit/>
          </a:bodyPr>
          <a:lstStyle/>
          <a:p>
            <a:pPr algn="r"/>
            <a:r>
              <a:rPr lang="en-IN" sz="6000" dirty="0">
                <a:solidFill>
                  <a:schemeClr val="accent4">
                    <a:lumMod val="60000"/>
                    <a:lumOff val="40000"/>
                  </a:schemeClr>
                </a:solidFill>
                <a:latin typeface="Special Elite" panose="02000506000000020004" pitchFamily="2" charset="0"/>
              </a:rPr>
              <a:t>The Main Solution</a:t>
            </a:r>
            <a:endParaRPr lang="en-US" sz="6000" dirty="0">
              <a:solidFill>
                <a:schemeClr val="accent4">
                  <a:lumMod val="60000"/>
                  <a:lumOff val="40000"/>
                </a:schemeClr>
              </a:solidFill>
              <a:latin typeface="Special Elite" panose="02000506000000020004" pitchFamily="2" charset="0"/>
            </a:endParaRPr>
          </a:p>
        </p:txBody>
      </p:sp>
      <p:cxnSp>
        <p:nvCxnSpPr>
          <p:cNvPr id="75" name="Straight Connector 7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89742E-2BEA-45D2-86FD-3A6EDAD2DCA3}"/>
              </a:ext>
            </a:extLst>
          </p:cNvPr>
          <p:cNvSpPr>
            <a:spLocks noGrp="1"/>
          </p:cNvSpPr>
          <p:nvPr>
            <p:ph idx="1"/>
          </p:nvPr>
        </p:nvSpPr>
        <p:spPr>
          <a:xfrm>
            <a:off x="5155379" y="1065862"/>
            <a:ext cx="5744685" cy="4726276"/>
          </a:xfrm>
        </p:spPr>
        <p:txBody>
          <a:bodyPr anchor="ctr">
            <a:normAutofit/>
          </a:bodyPr>
          <a:lstStyle/>
          <a:p>
            <a:r>
              <a:rPr lang="en-US" dirty="0">
                <a:latin typeface="Corbel Light" panose="020B0303020204020204" pitchFamily="34" charset="0"/>
              </a:rPr>
              <a:t>But by 1765, the fate of Newcomen's engine was sealed. In that year, James Watt, a Scottish instrument maker employed by Glasgow University, began repairing a small model of a Newcomen engine. Watt was perplexed by the large amount of steam consumed by Newcomen's machine and realized that to remedy this inefficiency, he would have to do away with the constant cooling and reheating of the steam cylinder.</a:t>
            </a:r>
          </a:p>
        </p:txBody>
      </p:sp>
    </p:spTree>
    <p:extLst>
      <p:ext uri="{BB962C8B-B14F-4D97-AF65-F5344CB8AC3E}">
        <p14:creationId xmlns:p14="http://schemas.microsoft.com/office/powerpoint/2010/main" val="80577539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1FBE8A-0B90-44B3-81CE-4807166EE967}"/>
              </a:ext>
            </a:extLst>
          </p:cNvPr>
          <p:cNvSpPr>
            <a:spLocks noGrp="1"/>
          </p:cNvSpPr>
          <p:nvPr>
            <p:ph type="title"/>
          </p:nvPr>
        </p:nvSpPr>
        <p:spPr>
          <a:xfrm>
            <a:off x="572493" y="238539"/>
            <a:ext cx="11018520" cy="1434415"/>
          </a:xfrm>
        </p:spPr>
        <p:txBody>
          <a:bodyPr anchor="b">
            <a:normAutofit/>
          </a:bodyPr>
          <a:lstStyle/>
          <a:p>
            <a:r>
              <a:rPr lang="en-IN" sz="7200" dirty="0">
                <a:solidFill>
                  <a:srgbClr val="002060"/>
                </a:solidFill>
                <a:latin typeface="Special Elite" panose="02000506000000020004" pitchFamily="2" charset="0"/>
              </a:rPr>
              <a:t>Watt’s Engine</a:t>
            </a:r>
            <a:endParaRPr lang="en-US" sz="7200" dirty="0">
              <a:solidFill>
                <a:srgbClr val="002060"/>
              </a:solidFill>
              <a:latin typeface="Special Elite" panose="02000506000000020004" pitchFamily="2" charset="0"/>
            </a:endParaRP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5BC413-F0B7-4EC9-885C-9627E6A8D55E}"/>
              </a:ext>
            </a:extLst>
          </p:cNvPr>
          <p:cNvSpPr>
            <a:spLocks noGrp="1"/>
          </p:cNvSpPr>
          <p:nvPr>
            <p:ph idx="1"/>
          </p:nvPr>
        </p:nvSpPr>
        <p:spPr>
          <a:xfrm>
            <a:off x="572493" y="2071315"/>
            <a:ext cx="6862780" cy="4394139"/>
          </a:xfrm>
        </p:spPr>
        <p:txBody>
          <a:bodyPr anchor="t">
            <a:normAutofit fontScale="92500"/>
          </a:bodyPr>
          <a:lstStyle/>
          <a:p>
            <a:pPr marL="0" indent="0">
              <a:buNone/>
            </a:pPr>
            <a:r>
              <a:rPr lang="en-US" dirty="0">
                <a:latin typeface="Corbel Light" panose="020B0303020204020204" pitchFamily="34" charset="0"/>
              </a:rPr>
              <a:t>Watt's improvements to the steam engine, combined with Boulton's vision of a nation powered by steam, facilitated the rapid adoption of steam engines across the United Kingdom and, eventually, the United States. By the 1800s, steam engines were powering mills, factories, breweries and a host of other manufacturing operations. In 1852, the first flight of a </a:t>
            </a:r>
            <a:r>
              <a:rPr lang="en-US" dirty="0">
                <a:latin typeface="Corbel Light" panose="020B0303020204020204" pitchFamily="34" charset="0"/>
                <a:hlinkClick r:id="rId2"/>
              </a:rPr>
              <a:t>steam-powered airship</a:t>
            </a:r>
            <a:r>
              <a:rPr lang="en-US" dirty="0">
                <a:latin typeface="Corbel Light" panose="020B0303020204020204" pitchFamily="34" charset="0"/>
              </a:rPr>
              <a:t> took place. Future iterations of the steam engine also came to define travel, as trains, boats and railways adopted the technology to propel passengers into the 20th century. </a:t>
            </a:r>
          </a:p>
        </p:txBody>
      </p:sp>
      <p:pic>
        <p:nvPicPr>
          <p:cNvPr id="1026" name="Picture 2" descr="Watt&amp;#39;s Steam Engine – Old Book Illustrations">
            <a:extLst>
              <a:ext uri="{FF2B5EF4-FFF2-40B4-BE49-F238E27FC236}">
                <a16:creationId xmlns:a16="http://schemas.microsoft.com/office/drawing/2014/main" id="{34CF62FF-0A1F-4DA1-887F-20E8695CD5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89" r="13379"/>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858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702201-B5DD-4D77-96BE-6277C9B74ADE}"/>
              </a:ext>
            </a:extLst>
          </p:cNvPr>
          <p:cNvSpPr>
            <a:spLocks noGrp="1"/>
          </p:cNvSpPr>
          <p:nvPr>
            <p:ph type="title"/>
          </p:nvPr>
        </p:nvSpPr>
        <p:spPr>
          <a:xfrm>
            <a:off x="730155" y="730155"/>
            <a:ext cx="6090743" cy="1422871"/>
          </a:xfrm>
        </p:spPr>
        <p:txBody>
          <a:bodyPr>
            <a:normAutofit/>
          </a:bodyPr>
          <a:lstStyle/>
          <a:p>
            <a:r>
              <a:rPr lang="en-IN" dirty="0">
                <a:solidFill>
                  <a:schemeClr val="accent2"/>
                </a:solidFill>
                <a:latin typeface="Special Elite" panose="02000506000000020004" pitchFamily="2" charset="0"/>
              </a:rPr>
              <a:t>The Term </a:t>
            </a:r>
            <a:r>
              <a:rPr lang="en-IN" dirty="0" err="1">
                <a:solidFill>
                  <a:schemeClr val="accent2"/>
                </a:solidFill>
                <a:latin typeface="Special Elite" panose="02000506000000020004" pitchFamily="2" charset="0"/>
              </a:rPr>
              <a:t>HorsePower</a:t>
            </a:r>
            <a:endParaRPr lang="en-US" dirty="0">
              <a:solidFill>
                <a:schemeClr val="accent2"/>
              </a:solidFill>
              <a:latin typeface="Special Elite" panose="02000506000000020004" pitchFamily="2" charset="0"/>
            </a:endParaRPr>
          </a:p>
        </p:txBody>
      </p:sp>
      <p:sp>
        <p:nvSpPr>
          <p:cNvPr id="77" name="Rectangle 7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467575"/>
            <a:ext cx="214884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990" y="471340"/>
            <a:ext cx="2148840" cy="1856689"/>
          </a:xfrm>
          <a:prstGeom prst="rect">
            <a:avLst/>
          </a:prstGeom>
          <a:solidFill>
            <a:srgbClr val="D33E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76301"/>
            <a:ext cx="6675119" cy="392277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6C0E818-1854-44C7-A1B3-AA40C2323C7B}"/>
              </a:ext>
            </a:extLst>
          </p:cNvPr>
          <p:cNvSpPr>
            <a:spLocks noGrp="1"/>
          </p:cNvSpPr>
          <p:nvPr>
            <p:ph idx="1"/>
          </p:nvPr>
        </p:nvSpPr>
        <p:spPr>
          <a:xfrm>
            <a:off x="786384" y="2717021"/>
            <a:ext cx="6034514" cy="3410824"/>
          </a:xfrm>
        </p:spPr>
        <p:txBody>
          <a:bodyPr anchor="ctr">
            <a:normAutofit/>
          </a:bodyPr>
          <a:lstStyle/>
          <a:p>
            <a:pPr marL="0" indent="0">
              <a:buNone/>
            </a:pPr>
            <a:r>
              <a:rPr lang="en-US" i="1" u="sng" dirty="0">
                <a:latin typeface="Corbel Light" panose="020B0303020204020204" pitchFamily="34" charset="0"/>
              </a:rPr>
              <a:t>James Watt</a:t>
            </a:r>
            <a:r>
              <a:rPr lang="en-US" dirty="0">
                <a:latin typeface="Corbel Light" panose="020B0303020204020204" pitchFamily="34" charset="0"/>
              </a:rPr>
              <a:t>, who invented steam engines, figured out a mathematical way to equate horses to engine power. ... Thus the term </a:t>
            </a:r>
            <a:r>
              <a:rPr lang="en-US" i="1" u="sng" dirty="0">
                <a:latin typeface="Corbel Light" panose="020B0303020204020204" pitchFamily="34" charset="0"/>
              </a:rPr>
              <a:t>horsepower</a:t>
            </a:r>
            <a:r>
              <a:rPr lang="en-US" dirty="0">
                <a:latin typeface="Corbel Light" panose="020B0303020204020204" pitchFamily="34" charset="0"/>
              </a:rPr>
              <a:t> was invented. Watt measured the capability of a big horse to pull a load and found it could pull a weight of </a:t>
            </a:r>
            <a:r>
              <a:rPr lang="en-US" b="1" dirty="0">
                <a:latin typeface="Corbel Light" panose="020B0303020204020204" pitchFamily="34" charset="0"/>
              </a:rPr>
              <a:t>150-pounds</a:t>
            </a:r>
            <a:r>
              <a:rPr lang="en-US" dirty="0">
                <a:latin typeface="Corbel Light" panose="020B0303020204020204" pitchFamily="34" charset="0"/>
              </a:rPr>
              <a:t> while walking at </a:t>
            </a:r>
            <a:r>
              <a:rPr lang="en-US" b="1" dirty="0">
                <a:latin typeface="Corbel Light" panose="020B0303020204020204" pitchFamily="34" charset="0"/>
              </a:rPr>
              <a:t>2.5 miles per hour</a:t>
            </a:r>
            <a:r>
              <a:rPr lang="en-US" dirty="0">
                <a:latin typeface="Corbel Light" panose="020B0303020204020204" pitchFamily="34" charset="0"/>
              </a:rPr>
              <a:t>.</a:t>
            </a:r>
          </a:p>
        </p:txBody>
      </p:sp>
      <p:sp>
        <p:nvSpPr>
          <p:cNvPr id="83" name="Rectangle 82">
            <a:extLst>
              <a:ext uri="{FF2B5EF4-FFF2-40B4-BE49-F238E27FC236}">
                <a16:creationId xmlns:a16="http://schemas.microsoft.com/office/drawing/2014/main" id="{01955DCA-E99D-4678-99DB-8075105C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2480956"/>
            <a:ext cx="4453128" cy="3922776"/>
          </a:xfrm>
          <a:prstGeom prst="rect">
            <a:avLst/>
          </a:prstGeom>
          <a:solidFill>
            <a:srgbClr val="D33E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102" name="Picture 6" descr="Imperial Horsepower.svg">
            <a:extLst>
              <a:ext uri="{FF2B5EF4-FFF2-40B4-BE49-F238E27FC236}">
                <a16:creationId xmlns:a16="http://schemas.microsoft.com/office/drawing/2014/main" id="{EF0B432C-6C8E-4E09-A50D-EBA90C04BC0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7517695" y="3295860"/>
            <a:ext cx="3977640" cy="229618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perial Horsepower.svg">
            <a:extLst>
              <a:ext uri="{FF2B5EF4-FFF2-40B4-BE49-F238E27FC236}">
                <a16:creationId xmlns:a16="http://schemas.microsoft.com/office/drawing/2014/main" id="{DB2077EE-B3EB-4BBB-B5ED-04A46E1347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9587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2" name="Picture 2" descr="Who Invented the First Car &amp;amp; When Was it Made? (Automobile History) |  CarsGuide">
            <a:extLst>
              <a:ext uri="{FF2B5EF4-FFF2-40B4-BE49-F238E27FC236}">
                <a16:creationId xmlns:a16="http://schemas.microsoft.com/office/drawing/2014/main" id="{9B79F0EE-B81D-4766-8E48-2DECA3C1EE9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442"/>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EC4896-3415-4757-80E3-8EBA06953AA2}"/>
              </a:ext>
            </a:extLst>
          </p:cNvPr>
          <p:cNvSpPr>
            <a:spLocks noGrp="1"/>
          </p:cNvSpPr>
          <p:nvPr>
            <p:ph type="title"/>
          </p:nvPr>
        </p:nvSpPr>
        <p:spPr>
          <a:xfrm>
            <a:off x="838201" y="1065862"/>
            <a:ext cx="3313164" cy="4726276"/>
          </a:xfrm>
        </p:spPr>
        <p:txBody>
          <a:bodyPr>
            <a:normAutofit/>
          </a:bodyPr>
          <a:lstStyle/>
          <a:p>
            <a:pPr algn="r"/>
            <a:r>
              <a:rPr lang="en-US" sz="4000" b="1" dirty="0">
                <a:solidFill>
                  <a:schemeClr val="accent6">
                    <a:lumMod val="60000"/>
                    <a:lumOff val="40000"/>
                  </a:schemeClr>
                </a:solidFill>
                <a:latin typeface="Aquire" pitchFamily="50" charset="0"/>
              </a:rPr>
              <a:t>How did the first cars work?</a:t>
            </a:r>
            <a:endParaRPr lang="en-US" sz="4000" dirty="0">
              <a:solidFill>
                <a:schemeClr val="accent6">
                  <a:lumMod val="60000"/>
                  <a:lumOff val="40000"/>
                </a:schemeClr>
              </a:solidFill>
              <a:latin typeface="Aquire" pitchFamily="50" charset="0"/>
            </a:endParaRPr>
          </a:p>
        </p:txBody>
      </p:sp>
      <p:cxnSp>
        <p:nvCxnSpPr>
          <p:cNvPr id="73" name="Straight Connector 7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01578C-89C9-4F79-A90B-2FA534E76EA2}"/>
              </a:ext>
            </a:extLst>
          </p:cNvPr>
          <p:cNvSpPr>
            <a:spLocks noGrp="1"/>
          </p:cNvSpPr>
          <p:nvPr>
            <p:ph idx="1"/>
          </p:nvPr>
        </p:nvSpPr>
        <p:spPr>
          <a:xfrm>
            <a:off x="5155379" y="1065862"/>
            <a:ext cx="5744685" cy="4726276"/>
          </a:xfrm>
        </p:spPr>
        <p:txBody>
          <a:bodyPr anchor="ctr">
            <a:normAutofit/>
          </a:bodyPr>
          <a:lstStyle/>
          <a:p>
            <a:pPr marL="0" indent="0">
              <a:buNone/>
            </a:pPr>
            <a:r>
              <a:rPr lang="en-US" sz="2400" dirty="0">
                <a:latin typeface="Arvo" panose="02000000000000000000" pitchFamily="2" charset="0"/>
              </a:rPr>
              <a:t>A steam car burned fuel that heated water in a boiler. This process made steam that expanded and pushed pistons, which turned a crankshaft. An electric car had a battery that powered a small electric motor, which turned a drive shaft. A gasoline car ignited fuel that caused a small explosion inside each cylinder. This explosion pushed the piston and turned a crankshaft connected to the wheels by a chain or drive shaft.</a:t>
            </a:r>
          </a:p>
        </p:txBody>
      </p:sp>
    </p:spTree>
    <p:extLst>
      <p:ext uri="{BB962C8B-B14F-4D97-AF65-F5344CB8AC3E}">
        <p14:creationId xmlns:p14="http://schemas.microsoft.com/office/powerpoint/2010/main" val="91266485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0CF"/>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E83BE-4862-4A22-9C9E-77346107D7D1}"/>
              </a:ext>
            </a:extLst>
          </p:cNvPr>
          <p:cNvSpPr>
            <a:spLocks noGrp="1"/>
          </p:cNvSpPr>
          <p:nvPr>
            <p:ph type="title"/>
          </p:nvPr>
        </p:nvSpPr>
        <p:spPr>
          <a:xfrm>
            <a:off x="640080" y="325369"/>
            <a:ext cx="4368602" cy="1956841"/>
          </a:xfrm>
        </p:spPr>
        <p:txBody>
          <a:bodyPr anchor="b">
            <a:normAutofit/>
          </a:bodyPr>
          <a:lstStyle/>
          <a:p>
            <a:r>
              <a:rPr lang="en-IN" sz="6600" dirty="0">
                <a:latin typeface="Harlow Solid Italic" panose="04030604020F02020D02" pitchFamily="82" charset="0"/>
              </a:rPr>
              <a:t>The First Car</a:t>
            </a:r>
            <a:endParaRPr lang="en-US" sz="6600" dirty="0">
              <a:latin typeface="Harlow Solid Italic" panose="04030604020F02020D02" pitchFamily="82" charset="0"/>
            </a:endParaRP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A7850D-3731-42D9-BBEC-10B94580D057}"/>
              </a:ext>
            </a:extLst>
          </p:cNvPr>
          <p:cNvSpPr>
            <a:spLocks noGrp="1"/>
          </p:cNvSpPr>
          <p:nvPr>
            <p:ph idx="1"/>
          </p:nvPr>
        </p:nvSpPr>
        <p:spPr>
          <a:xfrm>
            <a:off x="640080" y="2872899"/>
            <a:ext cx="4671622" cy="3659732"/>
          </a:xfrm>
        </p:spPr>
        <p:txBody>
          <a:bodyPr>
            <a:normAutofit fontScale="92500" lnSpcReduction="10000"/>
          </a:bodyPr>
          <a:lstStyle/>
          <a:p>
            <a:pPr marL="0" indent="0">
              <a:buNone/>
            </a:pPr>
            <a:r>
              <a:rPr lang="en-US" dirty="0">
                <a:latin typeface="Corbel Light" panose="020B0303020204020204" pitchFamily="34" charset="0"/>
              </a:rPr>
              <a:t>On January 29, 1886, Carl Benz applied for a patent for his “vehicle powered by a gas engine.” The patent – number 37435 – may be regarded as the birth certificate of the automobile. In July 1886 the newspapers reported on the first public outing of the three-wheeled Benz Patent Motor Car, model no. 1.</a:t>
            </a:r>
          </a:p>
        </p:txBody>
      </p:sp>
      <p:pic>
        <p:nvPicPr>
          <p:cNvPr id="4" name="Picture 2" descr="Bertha Benz and her sons Eugen and Richard during their long-distance journey in August 1888 with the Benz Patent Motor Car.">
            <a:extLst>
              <a:ext uri="{FF2B5EF4-FFF2-40B4-BE49-F238E27FC236}">
                <a16:creationId xmlns:a16="http://schemas.microsoft.com/office/drawing/2014/main" id="{0E805088-1B4E-49E9-8284-91FFDA11C02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99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3C3E"/>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C057D1-CBE0-4D99-B574-AED18F4D4CE8}"/>
              </a:ext>
            </a:extLst>
          </p:cNvPr>
          <p:cNvSpPr>
            <a:spLocks noGrp="1"/>
          </p:cNvSpPr>
          <p:nvPr>
            <p:ph type="title"/>
          </p:nvPr>
        </p:nvSpPr>
        <p:spPr>
          <a:xfrm>
            <a:off x="800578" y="230280"/>
            <a:ext cx="10905066" cy="1135737"/>
          </a:xfrm>
        </p:spPr>
        <p:txBody>
          <a:bodyPr>
            <a:normAutofit/>
          </a:bodyPr>
          <a:lstStyle/>
          <a:p>
            <a:r>
              <a:rPr lang="en-IN" sz="6000" dirty="0">
                <a:solidFill>
                  <a:srgbClr val="C00000"/>
                </a:solidFill>
                <a:latin typeface="Special Elite" panose="02000506000000020004" pitchFamily="2" charset="0"/>
              </a:rPr>
              <a:t>The Racing Era </a:t>
            </a:r>
            <a:endParaRPr lang="en-US" sz="6000" dirty="0">
              <a:solidFill>
                <a:srgbClr val="C00000"/>
              </a:solidFill>
              <a:latin typeface="Special Elite" panose="02000506000000020004" pitchFamily="2" charset="0"/>
            </a:endParaRPr>
          </a:p>
        </p:txBody>
      </p:sp>
      <p:sp>
        <p:nvSpPr>
          <p:cNvPr id="3" name="Content Placeholder 2">
            <a:extLst>
              <a:ext uri="{FF2B5EF4-FFF2-40B4-BE49-F238E27FC236}">
                <a16:creationId xmlns:a16="http://schemas.microsoft.com/office/drawing/2014/main" id="{0E329E1F-3AE4-4A59-BFD5-7876E4656E90}"/>
              </a:ext>
            </a:extLst>
          </p:cNvPr>
          <p:cNvSpPr>
            <a:spLocks noGrp="1"/>
          </p:cNvSpPr>
          <p:nvPr>
            <p:ph idx="1"/>
          </p:nvPr>
        </p:nvSpPr>
        <p:spPr>
          <a:xfrm>
            <a:off x="791251" y="1670241"/>
            <a:ext cx="4008384" cy="4393982"/>
          </a:xfrm>
        </p:spPr>
        <p:txBody>
          <a:bodyPr>
            <a:normAutofit fontScale="92500" lnSpcReduction="10000"/>
          </a:bodyPr>
          <a:lstStyle/>
          <a:p>
            <a:r>
              <a:rPr lang="en-US" dirty="0">
                <a:latin typeface="Corbel Light" panose="020B0303020204020204" pitchFamily="34" charset="0"/>
              </a:rPr>
              <a:t>The Benz </a:t>
            </a:r>
            <a:r>
              <a:rPr lang="en-US" dirty="0" err="1">
                <a:latin typeface="Corbel Light" panose="020B0303020204020204" pitchFamily="34" charset="0"/>
              </a:rPr>
              <a:t>Velo</a:t>
            </a:r>
            <a:r>
              <a:rPr lang="en-US" dirty="0">
                <a:latin typeface="Corbel Light" panose="020B0303020204020204" pitchFamily="34" charset="0"/>
              </a:rPr>
              <a:t> put on the market in 1894 became a big commercial success. It was followed by an engine-powered bus and a truck.</a:t>
            </a:r>
          </a:p>
          <a:p>
            <a:r>
              <a:rPr lang="en-US" dirty="0">
                <a:latin typeface="Corbel Light" panose="020B0303020204020204" pitchFamily="34" charset="0"/>
              </a:rPr>
              <a:t>From the beginning, motorsport was a most important means of </a:t>
            </a:r>
            <a:r>
              <a:rPr lang="en-US" dirty="0" err="1">
                <a:latin typeface="Corbel Light" panose="020B0303020204020204" pitchFamily="34" charset="0"/>
              </a:rPr>
              <a:t>popularising</a:t>
            </a:r>
            <a:r>
              <a:rPr lang="en-US" dirty="0">
                <a:latin typeface="Corbel Light" panose="020B0303020204020204" pitchFamily="34" charset="0"/>
              </a:rPr>
              <a:t> the innovations and served mainly to demonstrate the performance capabilities of the automobiles.</a:t>
            </a:r>
          </a:p>
          <a:p>
            <a:endParaRPr lang="en-US" dirty="0">
              <a:latin typeface="Corbel Light" panose="020B0303020204020204" pitchFamily="34" charset="0"/>
            </a:endParaRPr>
          </a:p>
        </p:txBody>
      </p:sp>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4" name="Picture 4" descr="The Benz Velo from 1894 was the world's first series-produced automobile.">
            <a:extLst>
              <a:ext uri="{FF2B5EF4-FFF2-40B4-BE49-F238E27FC236}">
                <a16:creationId xmlns:a16="http://schemas.microsoft.com/office/drawing/2014/main" id="{262C8A39-9DA7-4DB8-AF80-299F8FB720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19" y="1405262"/>
            <a:ext cx="6253212" cy="3517431"/>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9280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Emil Jellinek at the presentation of the Mercedes 35 hp at the 1901 Nice race week.">
            <a:extLst>
              <a:ext uri="{FF2B5EF4-FFF2-40B4-BE49-F238E27FC236}">
                <a16:creationId xmlns:a16="http://schemas.microsoft.com/office/drawing/2014/main" id="{021EA18E-E52D-4886-AACA-A3DF1D42353A}"/>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162A15-2E30-4C43-B886-1A652C232E55}"/>
              </a:ext>
            </a:extLst>
          </p:cNvPr>
          <p:cNvSpPr>
            <a:spLocks noGrp="1"/>
          </p:cNvSpPr>
          <p:nvPr>
            <p:ph type="title"/>
          </p:nvPr>
        </p:nvSpPr>
        <p:spPr>
          <a:xfrm>
            <a:off x="838200" y="365125"/>
            <a:ext cx="10515600" cy="1325563"/>
          </a:xfrm>
        </p:spPr>
        <p:txBody>
          <a:bodyPr>
            <a:normAutofit/>
          </a:bodyPr>
          <a:lstStyle/>
          <a:p>
            <a:r>
              <a:rPr lang="en-IN" sz="7200" dirty="0">
                <a:solidFill>
                  <a:schemeClr val="accent2">
                    <a:lumMod val="75000"/>
                  </a:schemeClr>
                </a:solidFill>
                <a:latin typeface="Harlow Solid Italic" panose="04030604020F02020D02" pitchFamily="82" charset="0"/>
              </a:rPr>
              <a:t>Birth of Mercedes</a:t>
            </a:r>
            <a:endParaRPr lang="en-US" dirty="0">
              <a:solidFill>
                <a:schemeClr val="accent2">
                  <a:lumMod val="75000"/>
                </a:schemeClr>
              </a:solidFill>
              <a:latin typeface="Harlow Solid Italic" panose="04030604020F02020D02" pitchFamily="82" charset="0"/>
            </a:endParaRPr>
          </a:p>
        </p:txBody>
      </p:sp>
      <p:sp>
        <p:nvSpPr>
          <p:cNvPr id="3" name="Content Placeholder 2">
            <a:extLst>
              <a:ext uri="{FF2B5EF4-FFF2-40B4-BE49-F238E27FC236}">
                <a16:creationId xmlns:a16="http://schemas.microsoft.com/office/drawing/2014/main" id="{F6E4B8A3-5F93-49A3-B4E8-3D2BFED6842C}"/>
              </a:ext>
            </a:extLst>
          </p:cNvPr>
          <p:cNvSpPr>
            <a:spLocks noGrp="1"/>
          </p:cNvSpPr>
          <p:nvPr>
            <p:ph idx="1"/>
          </p:nvPr>
        </p:nvSpPr>
        <p:spPr>
          <a:xfrm>
            <a:off x="838200" y="1825625"/>
            <a:ext cx="10515600" cy="4351338"/>
          </a:xfrm>
        </p:spPr>
        <p:txBody>
          <a:bodyPr>
            <a:normAutofit/>
          </a:bodyPr>
          <a:lstStyle/>
          <a:p>
            <a:r>
              <a:rPr lang="en-US" sz="3200" dirty="0">
                <a:latin typeface="Arvo" panose="02000000000000000000" pitchFamily="2" charset="0"/>
              </a:rPr>
              <a:t>Daimler-</a:t>
            </a:r>
            <a:r>
              <a:rPr lang="en-US" sz="3200" dirty="0" err="1">
                <a:latin typeface="Arvo" panose="02000000000000000000" pitchFamily="2" charset="0"/>
              </a:rPr>
              <a:t>Motoren</a:t>
            </a:r>
            <a:r>
              <a:rPr lang="en-US" sz="3200" dirty="0">
                <a:latin typeface="Arvo" panose="02000000000000000000" pitchFamily="2" charset="0"/>
              </a:rPr>
              <a:t>-Gesellschaft laid the foundations for many more successes by constructing a racing car that was commissioned by Emil </a:t>
            </a:r>
            <a:r>
              <a:rPr lang="en-US" sz="3200" dirty="0" err="1">
                <a:latin typeface="Arvo" panose="02000000000000000000" pitchFamily="2" charset="0"/>
              </a:rPr>
              <a:t>Jellinek</a:t>
            </a:r>
            <a:r>
              <a:rPr lang="en-US" sz="3200" dirty="0">
                <a:latin typeface="Arvo" panose="02000000000000000000" pitchFamily="2" charset="0"/>
              </a:rPr>
              <a:t> and named after </a:t>
            </a:r>
            <a:r>
              <a:rPr lang="en-US" sz="3200" dirty="0" err="1">
                <a:latin typeface="Arvo" panose="02000000000000000000" pitchFamily="2" charset="0"/>
              </a:rPr>
              <a:t>Jellinek's</a:t>
            </a:r>
            <a:r>
              <a:rPr lang="en-US" sz="3200" dirty="0">
                <a:latin typeface="Arvo" panose="02000000000000000000" pitchFamily="2" charset="0"/>
              </a:rPr>
              <a:t> daughter </a:t>
            </a:r>
            <a:r>
              <a:rPr lang="en-US" sz="3200" dirty="0">
                <a:solidFill>
                  <a:schemeClr val="accent2">
                    <a:lumMod val="75000"/>
                  </a:schemeClr>
                </a:solidFill>
                <a:latin typeface="Arvo" panose="02000000000000000000" pitchFamily="2" charset="0"/>
              </a:rPr>
              <a:t>Mercedes</a:t>
            </a:r>
            <a:r>
              <a:rPr lang="en-US" sz="3200" dirty="0">
                <a:latin typeface="Arvo" panose="02000000000000000000" pitchFamily="2" charset="0"/>
              </a:rPr>
              <a:t>. In late March 1901 the new model, the Mercedes 35 hp, passed the acid test by scoring a sensational success during Nice racing week.</a:t>
            </a:r>
          </a:p>
        </p:txBody>
      </p:sp>
    </p:spTree>
    <p:extLst>
      <p:ext uri="{BB962C8B-B14F-4D97-AF65-F5344CB8AC3E}">
        <p14:creationId xmlns:p14="http://schemas.microsoft.com/office/powerpoint/2010/main" val="34550197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red Volkswagen Beetle">
            <a:extLst>
              <a:ext uri="{FF2B5EF4-FFF2-40B4-BE49-F238E27FC236}">
                <a16:creationId xmlns:a16="http://schemas.microsoft.com/office/drawing/2014/main" id="{AA2FC115-962C-4162-9EEB-C1872F386325}"/>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6503" r="1" b="2630"/>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E0E34A-1DF1-40E3-8CA2-6A05FBDD3D16}"/>
              </a:ext>
            </a:extLst>
          </p:cNvPr>
          <p:cNvSpPr>
            <a:spLocks noGrp="1"/>
          </p:cNvSpPr>
          <p:nvPr>
            <p:ph type="title"/>
          </p:nvPr>
        </p:nvSpPr>
        <p:spPr>
          <a:xfrm>
            <a:off x="800568" y="217343"/>
            <a:ext cx="6117468" cy="1768476"/>
          </a:xfrm>
        </p:spPr>
        <p:txBody>
          <a:bodyPr>
            <a:normAutofit fontScale="90000"/>
          </a:bodyPr>
          <a:lstStyle/>
          <a:p>
            <a:r>
              <a:rPr lang="en-IN" sz="5400" dirty="0">
                <a:solidFill>
                  <a:schemeClr val="accent2">
                    <a:lumMod val="60000"/>
                    <a:lumOff val="40000"/>
                  </a:schemeClr>
                </a:solidFill>
                <a:latin typeface="Garamond" panose="02020404030301010803" pitchFamily="18" charset="0"/>
              </a:rPr>
              <a:t>The Intended Audience for the First Car</a:t>
            </a:r>
            <a:endParaRPr lang="en-US" sz="5400" dirty="0">
              <a:solidFill>
                <a:schemeClr val="accent2">
                  <a:lumMod val="60000"/>
                  <a:lumOff val="40000"/>
                </a:schemeClr>
              </a:solidFill>
              <a:latin typeface="Garamond" panose="02020404030301010803" pitchFamily="18" charset="0"/>
            </a:endParaRPr>
          </a:p>
        </p:txBody>
      </p:sp>
      <p:sp>
        <p:nvSpPr>
          <p:cNvPr id="3" name="Content Placeholder 2">
            <a:extLst>
              <a:ext uri="{FF2B5EF4-FFF2-40B4-BE49-F238E27FC236}">
                <a16:creationId xmlns:a16="http://schemas.microsoft.com/office/drawing/2014/main" id="{557FDF35-066D-4DFC-93A3-ABFA1D8E8F7D}"/>
              </a:ext>
            </a:extLst>
          </p:cNvPr>
          <p:cNvSpPr>
            <a:spLocks noGrp="1"/>
          </p:cNvSpPr>
          <p:nvPr>
            <p:ph idx="1"/>
          </p:nvPr>
        </p:nvSpPr>
        <p:spPr>
          <a:xfrm>
            <a:off x="838200" y="2219784"/>
            <a:ext cx="5636491" cy="4541233"/>
          </a:xfrm>
        </p:spPr>
        <p:txBody>
          <a:bodyPr>
            <a:normAutofit lnSpcReduction="10000"/>
          </a:bodyPr>
          <a:lstStyle/>
          <a:p>
            <a:pPr marL="0" indent="0">
              <a:buNone/>
            </a:pPr>
            <a:r>
              <a:rPr lang="en-US" sz="2400" dirty="0">
                <a:solidFill>
                  <a:srgbClr val="FFFFFF"/>
                </a:solidFill>
                <a:latin typeface="EB Garamond" pitchFamily="2" charset="0"/>
                <a:ea typeface="EB Garamond" pitchFamily="2" charset="0"/>
                <a:cs typeface="EB Garamond" pitchFamily="2" charset="0"/>
              </a:rPr>
              <a:t>In 1900 wealthy people bought cars for pleasure, comfort, and status. Many doctors bought small, affordable cars because they were more dependable than horses and easier to keep ready. Rural Americans liked cars because they could cover long distances without depending on trains. </a:t>
            </a:r>
          </a:p>
          <a:p>
            <a:pPr marL="0" indent="0">
              <a:buNone/>
            </a:pPr>
            <a:endParaRPr lang="en-US" sz="2400" dirty="0">
              <a:solidFill>
                <a:srgbClr val="FFFFFF"/>
              </a:solidFill>
              <a:latin typeface="EB Garamond" pitchFamily="2" charset="0"/>
              <a:ea typeface="EB Garamond" pitchFamily="2" charset="0"/>
              <a:cs typeface="EB Garamond" pitchFamily="2" charset="0"/>
            </a:endParaRPr>
          </a:p>
          <a:p>
            <a:pPr marL="0" indent="0">
              <a:buNone/>
            </a:pPr>
            <a:r>
              <a:rPr lang="en-US" sz="2400" dirty="0">
                <a:solidFill>
                  <a:srgbClr val="FFFFFF"/>
                </a:solidFill>
                <a:latin typeface="EB Garamond" pitchFamily="2" charset="0"/>
                <a:ea typeface="EB Garamond" pitchFamily="2" charset="0"/>
                <a:cs typeface="EB Garamond" pitchFamily="2" charset="0"/>
              </a:rPr>
              <a:t>A family’s house with a car in the driveway has been a common sight since about 1910. Young people liked cars because they could go to movies, restaurants, and other fun places instead of staying at home with their parents.</a:t>
            </a:r>
          </a:p>
        </p:txBody>
      </p:sp>
      <p:pic>
        <p:nvPicPr>
          <p:cNvPr id="8196" name="Picture 4" descr="man in black suit sitting on stairs">
            <a:extLst>
              <a:ext uri="{FF2B5EF4-FFF2-40B4-BE49-F238E27FC236}">
                <a16:creationId xmlns:a16="http://schemas.microsoft.com/office/drawing/2014/main" id="{BC8BB54A-C4E4-48FE-97C2-C0760C0DCA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2877"/>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92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3"/>
          <p:cNvGrpSpPr/>
          <p:nvPr/>
        </p:nvGrpSpPr>
        <p:grpSpPr>
          <a:xfrm>
            <a:off x="7673351" y="4099200"/>
            <a:ext cx="1356400" cy="625600"/>
            <a:chOff x="5755013" y="3074400"/>
            <a:chExt cx="1017300" cy="469200"/>
          </a:xfrm>
        </p:grpSpPr>
        <p:sp>
          <p:nvSpPr>
            <p:cNvPr id="315" name="Google Shape;315;p33"/>
            <p:cNvSpPr/>
            <p:nvPr/>
          </p:nvSpPr>
          <p:spPr>
            <a:xfrm>
              <a:off x="5886413"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316;p33"/>
            <p:cNvSpPr/>
            <p:nvPr/>
          </p:nvSpPr>
          <p:spPr>
            <a:xfrm>
              <a:off x="5755013"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17" name="Google Shape;317;p33"/>
          <p:cNvGrpSpPr/>
          <p:nvPr/>
        </p:nvGrpSpPr>
        <p:grpSpPr>
          <a:xfrm>
            <a:off x="4292117" y="4099200"/>
            <a:ext cx="1356400" cy="625600"/>
            <a:chOff x="3219088" y="3074400"/>
            <a:chExt cx="1017300" cy="469200"/>
          </a:xfrm>
        </p:grpSpPr>
        <p:sp>
          <p:nvSpPr>
            <p:cNvPr id="318" name="Google Shape;318;p33"/>
            <p:cNvSpPr/>
            <p:nvPr/>
          </p:nvSpPr>
          <p:spPr>
            <a:xfrm>
              <a:off x="3350488"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319;p33"/>
            <p:cNvSpPr/>
            <p:nvPr/>
          </p:nvSpPr>
          <p:spPr>
            <a:xfrm>
              <a:off x="3219088"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20" name="Google Shape;320;p33"/>
          <p:cNvGrpSpPr/>
          <p:nvPr/>
        </p:nvGrpSpPr>
        <p:grpSpPr>
          <a:xfrm>
            <a:off x="910900" y="4099200"/>
            <a:ext cx="1356400" cy="625600"/>
            <a:chOff x="683175" y="3074400"/>
            <a:chExt cx="1017300" cy="469200"/>
          </a:xfrm>
        </p:grpSpPr>
        <p:sp>
          <p:nvSpPr>
            <p:cNvPr id="321" name="Google Shape;321;p33"/>
            <p:cNvSpPr/>
            <p:nvPr/>
          </p:nvSpPr>
          <p:spPr>
            <a:xfrm>
              <a:off x="814575"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322;p33"/>
            <p:cNvSpPr/>
            <p:nvPr/>
          </p:nvSpPr>
          <p:spPr>
            <a:xfrm>
              <a:off x="683175"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23" name="Google Shape;323;p33"/>
          <p:cNvGrpSpPr/>
          <p:nvPr/>
        </p:nvGrpSpPr>
        <p:grpSpPr>
          <a:xfrm>
            <a:off x="7673351" y="1714500"/>
            <a:ext cx="1356400" cy="625600"/>
            <a:chOff x="5755013" y="1285875"/>
            <a:chExt cx="1017300" cy="469200"/>
          </a:xfrm>
        </p:grpSpPr>
        <p:sp>
          <p:nvSpPr>
            <p:cNvPr id="324" name="Google Shape;324;p33"/>
            <p:cNvSpPr/>
            <p:nvPr/>
          </p:nvSpPr>
          <p:spPr>
            <a:xfrm>
              <a:off x="5886413"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3"/>
            <p:cNvSpPr/>
            <p:nvPr/>
          </p:nvSpPr>
          <p:spPr>
            <a:xfrm>
              <a:off x="5755013"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26" name="Google Shape;326;p33"/>
          <p:cNvGrpSpPr/>
          <p:nvPr/>
        </p:nvGrpSpPr>
        <p:grpSpPr>
          <a:xfrm>
            <a:off x="4292117" y="1714500"/>
            <a:ext cx="1356400" cy="625600"/>
            <a:chOff x="3219088" y="1285875"/>
            <a:chExt cx="1017300" cy="469200"/>
          </a:xfrm>
        </p:grpSpPr>
        <p:sp>
          <p:nvSpPr>
            <p:cNvPr id="327" name="Google Shape;327;p33"/>
            <p:cNvSpPr/>
            <p:nvPr/>
          </p:nvSpPr>
          <p:spPr>
            <a:xfrm>
              <a:off x="3350488"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3"/>
            <p:cNvSpPr/>
            <p:nvPr/>
          </p:nvSpPr>
          <p:spPr>
            <a:xfrm>
              <a:off x="3219088"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29" name="Google Shape;329;p33"/>
          <p:cNvGrpSpPr/>
          <p:nvPr/>
        </p:nvGrpSpPr>
        <p:grpSpPr>
          <a:xfrm>
            <a:off x="910900" y="1714500"/>
            <a:ext cx="1356400" cy="625600"/>
            <a:chOff x="683175" y="1285875"/>
            <a:chExt cx="1017300" cy="469200"/>
          </a:xfrm>
        </p:grpSpPr>
        <p:sp>
          <p:nvSpPr>
            <p:cNvPr id="330" name="Google Shape;330;p33"/>
            <p:cNvSpPr/>
            <p:nvPr/>
          </p:nvSpPr>
          <p:spPr>
            <a:xfrm>
              <a:off x="814575"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33"/>
            <p:cNvSpPr/>
            <p:nvPr/>
          </p:nvSpPr>
          <p:spPr>
            <a:xfrm>
              <a:off x="683175"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32" name="Google Shape;332;p33"/>
          <p:cNvSpPr txBox="1">
            <a:spLocks noGrp="1"/>
          </p:cNvSpPr>
          <p:nvPr>
            <p:ph type="subTitle" idx="1"/>
          </p:nvPr>
        </p:nvSpPr>
        <p:spPr>
          <a:xfrm>
            <a:off x="821062" y="2579677"/>
            <a:ext cx="3182400" cy="13003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History and Necessity</a:t>
            </a:r>
            <a:endParaRPr sz="3200" b="0" dirty="0">
              <a:latin typeface="Poiret One" panose="02000000000000000000" pitchFamily="2" charset="0"/>
            </a:endParaRPr>
          </a:p>
        </p:txBody>
      </p:sp>
      <p:sp>
        <p:nvSpPr>
          <p:cNvPr id="333" name="Google Shape;333;p33"/>
          <p:cNvSpPr txBox="1">
            <a:spLocks noGrp="1"/>
          </p:cNvSpPr>
          <p:nvPr>
            <p:ph type="title" idx="15"/>
          </p:nvPr>
        </p:nvSpPr>
        <p:spPr>
          <a:xfrm>
            <a:off x="843798" y="364012"/>
            <a:ext cx="9568000" cy="1077178"/>
          </a:xfrm>
          <a:prstGeom prst="rect">
            <a:avLst/>
          </a:prstGeom>
        </p:spPr>
        <p:txBody>
          <a:bodyPr spcFirstLastPara="1" wrap="square" lIns="121900" tIns="121900" rIns="121900" bIns="121900" anchor="t" anchorCtr="0">
            <a:spAutoFit/>
          </a:bodyPr>
          <a:lstStyle/>
          <a:p>
            <a:r>
              <a:rPr lang="en-US" sz="5400" b="0" dirty="0">
                <a:latin typeface="Arvo" panose="02000000000000000000" pitchFamily="2" charset="0"/>
              </a:rPr>
              <a:t>Contents</a:t>
            </a:r>
            <a:endParaRPr sz="5400" b="0" dirty="0">
              <a:latin typeface="Arvo" panose="02000000000000000000" pitchFamily="2" charset="0"/>
            </a:endParaRPr>
          </a:p>
        </p:txBody>
      </p:sp>
      <p:sp>
        <p:nvSpPr>
          <p:cNvPr id="334" name="Google Shape;334;p33"/>
          <p:cNvSpPr txBox="1">
            <a:spLocks noGrp="1"/>
          </p:cNvSpPr>
          <p:nvPr>
            <p:ph type="title"/>
          </p:nvPr>
        </p:nvSpPr>
        <p:spPr>
          <a:xfrm>
            <a:off x="1087032" y="1651000"/>
            <a:ext cx="830800" cy="7388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336" name="Google Shape;336;p33"/>
          <p:cNvSpPr txBox="1">
            <a:spLocks noGrp="1"/>
          </p:cNvSpPr>
          <p:nvPr>
            <p:ph type="title" idx="3"/>
          </p:nvPr>
        </p:nvSpPr>
        <p:spPr>
          <a:xfrm>
            <a:off x="4467499" y="1651000"/>
            <a:ext cx="830800" cy="738800"/>
          </a:xfrm>
          <a:prstGeom prst="rect">
            <a:avLst/>
          </a:prstGeom>
        </p:spPr>
        <p:txBody>
          <a:bodyPr spcFirstLastPara="1" wrap="square" lIns="121900" tIns="121900" rIns="121900" bIns="121900" anchor="ctr" anchorCtr="0">
            <a:noAutofit/>
          </a:bodyPr>
          <a:lstStyle/>
          <a:p>
            <a:r>
              <a:rPr lang="en"/>
              <a:t>02</a:t>
            </a:r>
            <a:endParaRPr/>
          </a:p>
        </p:txBody>
      </p:sp>
      <p:sp>
        <p:nvSpPr>
          <p:cNvPr id="337" name="Google Shape;337;p33"/>
          <p:cNvSpPr txBox="1">
            <a:spLocks noGrp="1"/>
          </p:cNvSpPr>
          <p:nvPr>
            <p:ph type="title" idx="4"/>
          </p:nvPr>
        </p:nvSpPr>
        <p:spPr>
          <a:xfrm>
            <a:off x="7847596" y="1651000"/>
            <a:ext cx="830800" cy="738800"/>
          </a:xfrm>
          <a:prstGeom prst="rect">
            <a:avLst/>
          </a:prstGeom>
        </p:spPr>
        <p:txBody>
          <a:bodyPr spcFirstLastPara="1" wrap="square" lIns="121900" tIns="121900" rIns="121900" bIns="121900" anchor="ctr" anchorCtr="0">
            <a:noAutofit/>
          </a:bodyPr>
          <a:lstStyle/>
          <a:p>
            <a:r>
              <a:rPr lang="en"/>
              <a:t>03</a:t>
            </a:r>
            <a:endParaRPr/>
          </a:p>
        </p:txBody>
      </p:sp>
      <p:sp>
        <p:nvSpPr>
          <p:cNvPr id="338" name="Google Shape;338;p33"/>
          <p:cNvSpPr txBox="1">
            <a:spLocks noGrp="1"/>
          </p:cNvSpPr>
          <p:nvPr>
            <p:ph type="title" idx="5"/>
          </p:nvPr>
        </p:nvSpPr>
        <p:spPr>
          <a:xfrm>
            <a:off x="1086100" y="4037063"/>
            <a:ext cx="830800" cy="738800"/>
          </a:xfrm>
          <a:prstGeom prst="rect">
            <a:avLst/>
          </a:prstGeom>
        </p:spPr>
        <p:txBody>
          <a:bodyPr spcFirstLastPara="1" wrap="square" lIns="121900" tIns="121900" rIns="121900" bIns="121900" anchor="ctr" anchorCtr="0">
            <a:noAutofit/>
          </a:bodyPr>
          <a:lstStyle/>
          <a:p>
            <a:r>
              <a:rPr lang="en"/>
              <a:t>04</a:t>
            </a:r>
            <a:endParaRPr/>
          </a:p>
        </p:txBody>
      </p:sp>
      <p:sp>
        <p:nvSpPr>
          <p:cNvPr id="339" name="Google Shape;339;p33"/>
          <p:cNvSpPr txBox="1">
            <a:spLocks noGrp="1"/>
          </p:cNvSpPr>
          <p:nvPr>
            <p:ph type="subTitle" idx="6"/>
          </p:nvPr>
        </p:nvSpPr>
        <p:spPr>
          <a:xfrm>
            <a:off x="4282192" y="3172118"/>
            <a:ext cx="3182400" cy="6156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Design Changes over the Years</a:t>
            </a:r>
            <a:endParaRPr sz="3200" b="0" dirty="0">
              <a:latin typeface="Poiret One" panose="02000000000000000000" pitchFamily="2" charset="0"/>
            </a:endParaRPr>
          </a:p>
        </p:txBody>
      </p:sp>
      <p:sp>
        <p:nvSpPr>
          <p:cNvPr id="341" name="Google Shape;341;p33"/>
          <p:cNvSpPr txBox="1">
            <a:spLocks noGrp="1"/>
          </p:cNvSpPr>
          <p:nvPr>
            <p:ph type="subTitle" idx="8"/>
          </p:nvPr>
        </p:nvSpPr>
        <p:spPr>
          <a:xfrm>
            <a:off x="7817393" y="2850362"/>
            <a:ext cx="3182400" cy="6156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Evolution of Cars</a:t>
            </a:r>
            <a:endParaRPr sz="3200" b="0" dirty="0">
              <a:latin typeface="Poiret One" panose="02000000000000000000" pitchFamily="2" charset="0"/>
            </a:endParaRPr>
          </a:p>
        </p:txBody>
      </p:sp>
      <p:sp>
        <p:nvSpPr>
          <p:cNvPr id="343" name="Google Shape;343;p33"/>
          <p:cNvSpPr txBox="1">
            <a:spLocks noGrp="1"/>
          </p:cNvSpPr>
          <p:nvPr>
            <p:ph type="subTitle" idx="13"/>
          </p:nvPr>
        </p:nvSpPr>
        <p:spPr>
          <a:xfrm>
            <a:off x="843798" y="5207999"/>
            <a:ext cx="3182400" cy="6156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Market Impact</a:t>
            </a:r>
          </a:p>
        </p:txBody>
      </p:sp>
      <p:sp>
        <p:nvSpPr>
          <p:cNvPr id="345" name="Google Shape;345;p33"/>
          <p:cNvSpPr txBox="1">
            <a:spLocks noGrp="1"/>
          </p:cNvSpPr>
          <p:nvPr>
            <p:ph type="title" idx="16"/>
          </p:nvPr>
        </p:nvSpPr>
        <p:spPr>
          <a:xfrm>
            <a:off x="4467499" y="4037033"/>
            <a:ext cx="830800" cy="738800"/>
          </a:xfrm>
          <a:prstGeom prst="rect">
            <a:avLst/>
          </a:prstGeom>
        </p:spPr>
        <p:txBody>
          <a:bodyPr spcFirstLastPara="1" wrap="square" lIns="121900" tIns="121900" rIns="121900" bIns="121900" anchor="ctr" anchorCtr="0">
            <a:noAutofit/>
          </a:bodyPr>
          <a:lstStyle/>
          <a:p>
            <a:r>
              <a:rPr lang="en"/>
              <a:t>05</a:t>
            </a:r>
            <a:endParaRPr/>
          </a:p>
        </p:txBody>
      </p:sp>
      <p:sp>
        <p:nvSpPr>
          <p:cNvPr id="346" name="Google Shape;346;p33"/>
          <p:cNvSpPr txBox="1">
            <a:spLocks noGrp="1"/>
          </p:cNvSpPr>
          <p:nvPr>
            <p:ph type="title" idx="17"/>
          </p:nvPr>
        </p:nvSpPr>
        <p:spPr>
          <a:xfrm>
            <a:off x="7847596" y="4037033"/>
            <a:ext cx="830800" cy="738800"/>
          </a:xfrm>
          <a:prstGeom prst="rect">
            <a:avLst/>
          </a:prstGeom>
        </p:spPr>
        <p:txBody>
          <a:bodyPr spcFirstLastPara="1" wrap="square" lIns="121900" tIns="121900" rIns="121900" bIns="121900" anchor="ctr" anchorCtr="0">
            <a:noAutofit/>
          </a:bodyPr>
          <a:lstStyle/>
          <a:p>
            <a:r>
              <a:rPr lang="en"/>
              <a:t>06</a:t>
            </a:r>
            <a:endParaRPr/>
          </a:p>
        </p:txBody>
      </p:sp>
      <p:sp>
        <p:nvSpPr>
          <p:cNvPr id="347" name="Google Shape;347;p33"/>
          <p:cNvSpPr txBox="1">
            <a:spLocks noGrp="1"/>
          </p:cNvSpPr>
          <p:nvPr>
            <p:ph type="subTitle" idx="18"/>
          </p:nvPr>
        </p:nvSpPr>
        <p:spPr>
          <a:xfrm>
            <a:off x="4122121" y="5655248"/>
            <a:ext cx="3183600" cy="6156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Types of Cars and Materials</a:t>
            </a:r>
            <a:endParaRPr sz="3200" b="0" dirty="0">
              <a:latin typeface="Poiret One" panose="02000000000000000000" pitchFamily="2" charset="0"/>
            </a:endParaRPr>
          </a:p>
        </p:txBody>
      </p:sp>
      <p:sp>
        <p:nvSpPr>
          <p:cNvPr id="349" name="Google Shape;349;p33"/>
          <p:cNvSpPr txBox="1">
            <a:spLocks noGrp="1"/>
          </p:cNvSpPr>
          <p:nvPr>
            <p:ph type="subTitle" idx="20"/>
          </p:nvPr>
        </p:nvSpPr>
        <p:spPr>
          <a:xfrm>
            <a:off x="7716561" y="5655248"/>
            <a:ext cx="3182400" cy="615600"/>
          </a:xfrm>
          <a:prstGeom prst="rect">
            <a:avLst/>
          </a:prstGeom>
        </p:spPr>
        <p:txBody>
          <a:bodyPr spcFirstLastPara="1" wrap="square" lIns="121900" tIns="121900" rIns="121900" bIns="121900" anchor="b" anchorCtr="0">
            <a:noAutofit/>
          </a:bodyPr>
          <a:lstStyle/>
          <a:p>
            <a:pPr marL="0" indent="0">
              <a:spcAft>
                <a:spcPts val="1600"/>
              </a:spcAft>
            </a:pPr>
            <a:r>
              <a:rPr lang="en-IN" sz="3200" b="0" dirty="0">
                <a:latin typeface="Poiret One" panose="02000000000000000000" pitchFamily="2" charset="0"/>
              </a:rPr>
              <a:t>E</a:t>
            </a:r>
            <a:r>
              <a:rPr lang="en-US" sz="3200" b="0" dirty="0" err="1">
                <a:latin typeface="Poiret One" panose="02000000000000000000" pitchFamily="2" charset="0"/>
              </a:rPr>
              <a:t>nvironmental</a:t>
            </a:r>
            <a:r>
              <a:rPr lang="en-US" sz="3200" b="0" dirty="0">
                <a:latin typeface="Poiret One" panose="02000000000000000000" pitchFamily="2" charset="0"/>
              </a:rPr>
              <a:t> Impact</a:t>
            </a:r>
            <a:endParaRPr sz="3200" b="0" dirty="0">
              <a:latin typeface="Poiret One" panose="02000000000000000000" pitchFamily="2" charset="0"/>
            </a:endParaRPr>
          </a:p>
        </p:txBody>
      </p:sp>
      <p:grpSp>
        <p:nvGrpSpPr>
          <p:cNvPr id="351" name="Google Shape;351;p33"/>
          <p:cNvGrpSpPr/>
          <p:nvPr/>
        </p:nvGrpSpPr>
        <p:grpSpPr>
          <a:xfrm>
            <a:off x="9924634" y="813900"/>
            <a:ext cx="1316327" cy="342000"/>
            <a:chOff x="713275" y="4065425"/>
            <a:chExt cx="987245" cy="256500"/>
          </a:xfrm>
        </p:grpSpPr>
        <p:sp>
          <p:nvSpPr>
            <p:cNvPr id="352" name="Google Shape;352;p3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3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3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panning photography of Ferrari 458 on road">
            <a:extLst>
              <a:ext uri="{FF2B5EF4-FFF2-40B4-BE49-F238E27FC236}">
                <a16:creationId xmlns:a16="http://schemas.microsoft.com/office/drawing/2014/main" id="{C9B57239-CD68-46CE-93B2-769997BE0627}"/>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2051" r="5535"/>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A6D3D9-3224-4313-BBAE-397C9F9D67B0}"/>
              </a:ext>
            </a:extLst>
          </p:cNvPr>
          <p:cNvSpPr>
            <a:spLocks noGrp="1"/>
          </p:cNvSpPr>
          <p:nvPr>
            <p:ph type="title"/>
          </p:nvPr>
        </p:nvSpPr>
        <p:spPr>
          <a:xfrm>
            <a:off x="342987" y="110836"/>
            <a:ext cx="6048577" cy="3077004"/>
          </a:xfrm>
        </p:spPr>
        <p:txBody>
          <a:bodyPr vert="horz" lIns="91440" tIns="45720" rIns="91440" bIns="45720" rtlCol="0" anchor="b">
            <a:normAutofit fontScale="90000"/>
          </a:bodyPr>
          <a:lstStyle/>
          <a:p>
            <a:r>
              <a:rPr lang="en-US" sz="7200" kern="1200" dirty="0">
                <a:solidFill>
                  <a:schemeClr val="accent4">
                    <a:lumMod val="75000"/>
                  </a:schemeClr>
                </a:solidFill>
                <a:latin typeface="Special Elite" panose="02000506000000020004" pitchFamily="2" charset="0"/>
              </a:rPr>
              <a:t>Design Changes over the Years</a:t>
            </a:r>
          </a:p>
        </p:txBody>
      </p:sp>
      <p:pic>
        <p:nvPicPr>
          <p:cNvPr id="1036" name="Picture 12" descr="black car macro shot">
            <a:extLst>
              <a:ext uri="{FF2B5EF4-FFF2-40B4-BE49-F238E27FC236}">
                <a16:creationId xmlns:a16="http://schemas.microsoft.com/office/drawing/2014/main" id="{D6BE1803-89E4-43A4-9AFB-24B630042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3230"/>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D70D3A2-7880-4E27-8B3C-B4EE02162FED}"/>
              </a:ext>
            </a:extLst>
          </p:cNvPr>
          <p:cNvSpPr/>
          <p:nvPr/>
        </p:nvSpPr>
        <p:spPr>
          <a:xfrm>
            <a:off x="342987" y="5702610"/>
            <a:ext cx="6556577" cy="769441"/>
          </a:xfrm>
          <a:prstGeom prst="rect">
            <a:avLst/>
          </a:prstGeom>
        </p:spPr>
        <p:txBody>
          <a:bodyPr wrap="square">
            <a:spAutoFit/>
          </a:bodyPr>
          <a:lstStyle/>
          <a:p>
            <a:r>
              <a:rPr lang="en-US" sz="4400" dirty="0" err="1">
                <a:solidFill>
                  <a:schemeClr val="accent6"/>
                </a:solidFill>
                <a:latin typeface="Special Elite" panose="02000506000000020004" pitchFamily="2" charset="0"/>
              </a:rPr>
              <a:t>Pranaav</a:t>
            </a:r>
            <a:r>
              <a:rPr lang="en-US" sz="4400" dirty="0">
                <a:solidFill>
                  <a:schemeClr val="accent6"/>
                </a:solidFill>
                <a:latin typeface="Special Elite" panose="02000506000000020004" pitchFamily="2" charset="0"/>
              </a:rPr>
              <a:t> </a:t>
            </a:r>
            <a:r>
              <a:rPr lang="en-US" sz="4400" dirty="0" err="1">
                <a:solidFill>
                  <a:schemeClr val="accent6"/>
                </a:solidFill>
                <a:latin typeface="Special Elite" panose="02000506000000020004" pitchFamily="2" charset="0"/>
              </a:rPr>
              <a:t>Suratwala</a:t>
            </a:r>
            <a:endParaRPr lang="en-US" sz="4400" dirty="0">
              <a:solidFill>
                <a:schemeClr val="accent6"/>
              </a:solidFill>
              <a:latin typeface="Special Elite" panose="02000506000000020004" pitchFamily="2" charset="0"/>
            </a:endParaRPr>
          </a:p>
        </p:txBody>
      </p:sp>
    </p:spTree>
    <p:extLst>
      <p:ext uri="{BB962C8B-B14F-4D97-AF65-F5344CB8AC3E}">
        <p14:creationId xmlns:p14="http://schemas.microsoft.com/office/powerpoint/2010/main" val="3242524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AA5B27-F967-4021-84AB-188302D99418}"/>
              </a:ext>
            </a:extLst>
          </p:cNvPr>
          <p:cNvSpPr>
            <a:spLocks noGrp="1"/>
          </p:cNvSpPr>
          <p:nvPr>
            <p:ph type="title"/>
          </p:nvPr>
        </p:nvSpPr>
        <p:spPr>
          <a:xfrm>
            <a:off x="577573" y="443168"/>
            <a:ext cx="4368602" cy="1956841"/>
          </a:xfrm>
        </p:spPr>
        <p:txBody>
          <a:bodyPr anchor="b">
            <a:normAutofit/>
          </a:bodyPr>
          <a:lstStyle/>
          <a:p>
            <a:r>
              <a:rPr lang="en-US" sz="8800" b="1" dirty="0">
                <a:solidFill>
                  <a:schemeClr val="accent5">
                    <a:lumMod val="50000"/>
                  </a:schemeClr>
                </a:solidFill>
                <a:latin typeface="Special Elite" panose="02000506000000020004" pitchFamily="2" charset="0"/>
              </a:rPr>
              <a:t>1910s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DA8338-3BDC-4DE4-AA1A-73778DDDCFD1}"/>
              </a:ext>
            </a:extLst>
          </p:cNvPr>
          <p:cNvSpPr>
            <a:spLocks noGrp="1"/>
          </p:cNvSpPr>
          <p:nvPr>
            <p:ph idx="1"/>
          </p:nvPr>
        </p:nvSpPr>
        <p:spPr>
          <a:xfrm>
            <a:off x="640080" y="2872899"/>
            <a:ext cx="4243589" cy="3320668"/>
          </a:xfrm>
        </p:spPr>
        <p:txBody>
          <a:bodyPr>
            <a:normAutofit fontScale="92500"/>
          </a:bodyPr>
          <a:lstStyle/>
          <a:p>
            <a:pPr marL="0" indent="0">
              <a:spcBef>
                <a:spcPct val="0"/>
              </a:spcBef>
              <a:buNone/>
            </a:pPr>
            <a:r>
              <a:rPr lang="en-US" dirty="0">
                <a:latin typeface="Corbel Light" panose="020B0303020204020204" pitchFamily="34" charset="0"/>
                <a:ea typeface="+mj-ea"/>
                <a:cs typeface="+mj-cs"/>
              </a:rPr>
              <a:t>Though the first combustion engine automobiles started tooling around Europe as early as 1807, it wasn’t until Henry Ford applied the concept of assembly line production to the process that an affordable and dependable vehicle became widely available.</a:t>
            </a:r>
          </a:p>
          <a:p>
            <a:pPr marL="0" indent="0">
              <a:spcBef>
                <a:spcPct val="0"/>
              </a:spcBef>
              <a:buNone/>
            </a:pPr>
            <a:endParaRPr lang="en-US" dirty="0">
              <a:latin typeface="Corbel Light" panose="020B0303020204020204" pitchFamily="34" charset="0"/>
              <a:ea typeface="+mj-ea"/>
              <a:cs typeface="+mj-cs"/>
            </a:endParaRPr>
          </a:p>
        </p:txBody>
      </p:sp>
      <p:pic>
        <p:nvPicPr>
          <p:cNvPr id="4" name="Picture 3">
            <a:extLst>
              <a:ext uri="{FF2B5EF4-FFF2-40B4-BE49-F238E27FC236}">
                <a16:creationId xmlns:a16="http://schemas.microsoft.com/office/drawing/2014/main" id="{3324C998-17C2-474C-B686-52533F5A6A3F}"/>
              </a:ext>
            </a:extLst>
          </p:cNvPr>
          <p:cNvPicPr/>
          <p:nvPr/>
        </p:nvPicPr>
        <p:blipFill rotWithShape="1">
          <a:blip r:embed="rId2">
            <a:extLst>
              <a:ext uri="{28A0092B-C50C-407E-A947-70E740481C1C}">
                <a14:useLocalDpi xmlns:a14="http://schemas.microsoft.com/office/drawing/2010/main" val="0"/>
              </a:ext>
            </a:extLst>
          </a:blip>
          <a:srcRect l="18216" r="1909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14540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6E628E-3E3C-4944-B87A-EBD73451D5B5}"/>
              </a:ext>
            </a:extLst>
          </p:cNvPr>
          <p:cNvPicPr/>
          <p:nvPr/>
        </p:nvPicPr>
        <p:blipFill rotWithShape="1">
          <a:blip r:embed="rId2" cstate="print">
            <a:extLst>
              <a:ext uri="{28A0092B-C50C-407E-A947-70E740481C1C}">
                <a14:useLocalDpi xmlns:a14="http://schemas.microsoft.com/office/drawing/2010/main" val="0"/>
              </a:ext>
            </a:extLst>
          </a:blip>
          <a:srcRect t="9091" r="23585"/>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F8398-6866-4E1F-9D9E-A509BAA5D909}"/>
              </a:ext>
            </a:extLst>
          </p:cNvPr>
          <p:cNvSpPr>
            <a:spLocks noGrp="1"/>
          </p:cNvSpPr>
          <p:nvPr>
            <p:ph type="title"/>
          </p:nvPr>
        </p:nvSpPr>
        <p:spPr>
          <a:xfrm>
            <a:off x="371094" y="1161288"/>
            <a:ext cx="4561124" cy="1124712"/>
          </a:xfrm>
        </p:spPr>
        <p:txBody>
          <a:bodyPr anchor="b">
            <a:normAutofit fontScale="90000"/>
          </a:bodyPr>
          <a:lstStyle/>
          <a:p>
            <a:r>
              <a:rPr lang="en-IN" sz="6000" dirty="0">
                <a:solidFill>
                  <a:srgbClr val="7C2614"/>
                </a:solidFill>
                <a:latin typeface="Harlow Solid Italic" panose="04030604020F02020D02" pitchFamily="82" charset="0"/>
              </a:rPr>
              <a:t>Ford Model T</a:t>
            </a:r>
            <a:endParaRPr lang="en-US" sz="6000" dirty="0">
              <a:solidFill>
                <a:srgbClr val="7C2614"/>
              </a:solidFill>
              <a:latin typeface="Harlow Solid Italic" panose="04030604020F02020D02" pitchFamily="82" charset="0"/>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6384BA4-8292-4343-8E03-6236E5DCE6C1}"/>
              </a:ext>
            </a:extLst>
          </p:cNvPr>
          <p:cNvSpPr>
            <a:spLocks noGrp="1"/>
          </p:cNvSpPr>
          <p:nvPr>
            <p:ph idx="1"/>
          </p:nvPr>
        </p:nvSpPr>
        <p:spPr>
          <a:xfrm>
            <a:off x="371093" y="2718054"/>
            <a:ext cx="4736615" cy="3207258"/>
          </a:xfrm>
        </p:spPr>
        <p:txBody>
          <a:bodyPr anchor="t">
            <a:noAutofit/>
          </a:bodyPr>
          <a:lstStyle/>
          <a:p>
            <a:pPr marL="0" indent="0">
              <a:buNone/>
            </a:pPr>
            <a:r>
              <a:rPr lang="en-US" sz="2600" dirty="0">
                <a:latin typeface="Corbel Light" panose="020B0303020204020204" pitchFamily="34" charset="0"/>
                <a:ea typeface="+mj-ea"/>
                <a:cs typeface="+mj-cs"/>
              </a:rPr>
              <a:t>The first iterations of the Model T carried over the “runabout” body style from earlier automobiles, bereft of doors, windshield, or windows and more reminiscent of horse-drawn buggies than modern automobiles to come</a:t>
            </a:r>
          </a:p>
        </p:txBody>
      </p:sp>
    </p:spTree>
    <p:extLst>
      <p:ext uri="{BB962C8B-B14F-4D97-AF65-F5344CB8AC3E}">
        <p14:creationId xmlns:p14="http://schemas.microsoft.com/office/powerpoint/2010/main" val="2675627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006"/>
            <a:ext cx="1370098" cy="508993"/>
            <a:chOff x="2267504" y="2540250"/>
            <a:chExt cx="1990951" cy="739640"/>
          </a:xfrm>
          <a:solidFill>
            <a:schemeClr val="bg1"/>
          </a:solidFill>
        </p:grpSpPr>
        <p:sp>
          <p:nvSpPr>
            <p:cNvPr id="13" name="Freeform: Shape 12">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5983D416-45F1-46D1-ACDB-D653B2E43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343" y="903253"/>
            <a:ext cx="2722613" cy="2314250"/>
            <a:chOff x="1674895" y="1345036"/>
            <a:chExt cx="5428610" cy="4210939"/>
          </a:xfrm>
        </p:grpSpPr>
        <p:sp>
          <p:nvSpPr>
            <p:cNvPr id="17" name="Rectangle 16">
              <a:extLst>
                <a:ext uri="{FF2B5EF4-FFF2-40B4-BE49-F238E27FC236}">
                  <a16:creationId xmlns:a16="http://schemas.microsoft.com/office/drawing/2014/main" id="{58F3A3A1-C3D5-4975-8593-F750EDAFA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9251D8-2663-4EF3-92E0-4C857CA1E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049" y="685806"/>
            <a:ext cx="2722613" cy="2429060"/>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66E20-8AB7-4C9C-A2BB-D0D6C45D30E6}"/>
              </a:ext>
            </a:extLst>
          </p:cNvPr>
          <p:cNvSpPr>
            <a:spLocks noGrp="1"/>
          </p:cNvSpPr>
          <p:nvPr>
            <p:ph type="title"/>
          </p:nvPr>
        </p:nvSpPr>
        <p:spPr>
          <a:xfrm>
            <a:off x="475069" y="855446"/>
            <a:ext cx="2695293" cy="2190031"/>
          </a:xfrm>
        </p:spPr>
        <p:txBody>
          <a:bodyPr>
            <a:normAutofit/>
          </a:bodyPr>
          <a:lstStyle/>
          <a:p>
            <a:pPr algn="r"/>
            <a:r>
              <a:rPr lang="en-US" sz="7200" b="1" dirty="0">
                <a:solidFill>
                  <a:schemeClr val="accent6">
                    <a:lumMod val="60000"/>
                    <a:lumOff val="40000"/>
                  </a:schemeClr>
                </a:solidFill>
                <a:latin typeface="Special Elite" panose="02000506000000020004" pitchFamily="2" charset="0"/>
              </a:rPr>
              <a:t>1920</a:t>
            </a:r>
          </a:p>
        </p:txBody>
      </p:sp>
      <p:pic>
        <p:nvPicPr>
          <p:cNvPr id="4" name="Picture 3">
            <a:extLst>
              <a:ext uri="{FF2B5EF4-FFF2-40B4-BE49-F238E27FC236}">
                <a16:creationId xmlns:a16="http://schemas.microsoft.com/office/drawing/2014/main" id="{6B391CDA-1F2D-45BF-A925-856B430BB996}"/>
              </a:ext>
            </a:extLst>
          </p:cNvPr>
          <p:cNvPicPr/>
          <p:nvPr/>
        </p:nvPicPr>
        <p:blipFill rotWithShape="1">
          <a:blip r:embed="rId2" cstate="print">
            <a:extLst>
              <a:ext uri="{28A0092B-C50C-407E-A947-70E740481C1C}">
                <a14:useLocalDpi xmlns:a14="http://schemas.microsoft.com/office/drawing/2010/main" val="0"/>
              </a:ext>
            </a:extLst>
          </a:blip>
          <a:srcRect l="13365" r="27325"/>
          <a:stretch/>
        </p:blipFill>
        <p:spPr>
          <a:xfrm>
            <a:off x="685049" y="3384343"/>
            <a:ext cx="2744149" cy="2429060"/>
          </a:xfrm>
          <a:prstGeom prst="rect">
            <a:avLst/>
          </a:prstGeom>
        </p:spPr>
      </p:pic>
      <p:pic>
        <p:nvPicPr>
          <p:cNvPr id="5" name="Picture 4">
            <a:extLst>
              <a:ext uri="{FF2B5EF4-FFF2-40B4-BE49-F238E27FC236}">
                <a16:creationId xmlns:a16="http://schemas.microsoft.com/office/drawing/2014/main" id="{31C17207-2067-4A17-87DF-7375C4C8C3B5}"/>
              </a:ext>
            </a:extLst>
          </p:cNvPr>
          <p:cNvPicPr/>
          <p:nvPr/>
        </p:nvPicPr>
        <p:blipFill rotWithShape="1">
          <a:blip r:embed="rId3">
            <a:extLst>
              <a:ext uri="{28A0092B-C50C-407E-A947-70E740481C1C}">
                <a14:useLocalDpi xmlns:a14="http://schemas.microsoft.com/office/drawing/2010/main" val="0"/>
              </a:ext>
            </a:extLst>
          </a:blip>
          <a:srcRect l="1435" r="9314" b="-1"/>
          <a:stretch/>
        </p:blipFill>
        <p:spPr>
          <a:xfrm>
            <a:off x="3727936" y="2187240"/>
            <a:ext cx="2429060" cy="2429060"/>
          </a:xfrm>
          <a:prstGeom prst="rect">
            <a:avLst/>
          </a:prstGeom>
        </p:spPr>
      </p:pic>
      <p:grpSp>
        <p:nvGrpSpPr>
          <p:cNvPr id="22"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4463108"/>
            <a:ext cx="849365" cy="849366"/>
            <a:chOff x="5829300" y="3162300"/>
            <a:chExt cx="532256" cy="532257"/>
          </a:xfrm>
          <a:solidFill>
            <a:schemeClr val="bg1"/>
          </a:solidFill>
        </p:grpSpPr>
        <p:sp>
          <p:nvSpPr>
            <p:cNvPr id="23" name="Freeform: Shape 22">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0B0C333F-0C4E-4D79-89AC-3937FC365170}"/>
              </a:ext>
            </a:extLst>
          </p:cNvPr>
          <p:cNvSpPr>
            <a:spLocks noGrp="1"/>
          </p:cNvSpPr>
          <p:nvPr>
            <p:ph idx="1"/>
          </p:nvPr>
        </p:nvSpPr>
        <p:spPr>
          <a:xfrm>
            <a:off x="6477270" y="1130846"/>
            <a:ext cx="4974771" cy="4351338"/>
          </a:xfrm>
        </p:spPr>
        <p:txBody>
          <a:bodyPr>
            <a:normAutofit/>
          </a:bodyPr>
          <a:lstStyle/>
          <a:p>
            <a:r>
              <a:rPr lang="en-US" sz="3200" dirty="0">
                <a:solidFill>
                  <a:schemeClr val="bg1"/>
                </a:solidFill>
                <a:latin typeface="Corbel Light" panose="020B0303020204020204" pitchFamily="34" charset="0"/>
                <a:ea typeface="+mj-ea"/>
                <a:cs typeface="+mj-cs"/>
              </a:rPr>
              <a:t>Over the first quarter of the 1910’s and into the 20’s, the snubbed chassis and box-like wheelbase of the Model T and its competitors would lengthen considerably and closed-body designs would gain precedence over the open-air carriage style. </a:t>
            </a:r>
          </a:p>
          <a:p>
            <a:endParaRPr lang="en-US" sz="3200" dirty="0">
              <a:solidFill>
                <a:schemeClr val="bg1"/>
              </a:solidFill>
              <a:latin typeface="Corbel Light" panose="020B0303020204020204" pitchFamily="34" charset="0"/>
              <a:ea typeface="+mj-ea"/>
              <a:cs typeface="+mj-cs"/>
            </a:endParaRPr>
          </a:p>
        </p:txBody>
      </p:sp>
    </p:spTree>
    <p:extLst>
      <p:ext uri="{BB962C8B-B14F-4D97-AF65-F5344CB8AC3E}">
        <p14:creationId xmlns:p14="http://schemas.microsoft.com/office/powerpoint/2010/main" val="64509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A70A0-F5D2-4988-B049-67E57A5C6165}"/>
              </a:ext>
            </a:extLst>
          </p:cNvPr>
          <p:cNvSpPr>
            <a:spLocks noGrp="1"/>
          </p:cNvSpPr>
          <p:nvPr>
            <p:ph type="title"/>
          </p:nvPr>
        </p:nvSpPr>
        <p:spPr>
          <a:xfrm>
            <a:off x="5063260" y="1027789"/>
            <a:ext cx="5071629" cy="1931732"/>
          </a:xfrm>
        </p:spPr>
        <p:txBody>
          <a:bodyPr anchor="t">
            <a:normAutofit/>
          </a:bodyPr>
          <a:lstStyle/>
          <a:p>
            <a:pPr algn="r"/>
            <a:r>
              <a:rPr lang="en-US" sz="9600" b="1" dirty="0">
                <a:solidFill>
                  <a:schemeClr val="accent2">
                    <a:lumMod val="40000"/>
                    <a:lumOff val="60000"/>
                  </a:schemeClr>
                </a:solidFill>
                <a:latin typeface="Special Elite" panose="02000506000000020004" pitchFamily="2" charset="0"/>
              </a:rPr>
              <a:t>1940s</a:t>
            </a:r>
          </a:p>
        </p:txBody>
      </p:sp>
      <p:pic>
        <p:nvPicPr>
          <p:cNvPr id="5" name="Picture 4">
            <a:extLst>
              <a:ext uri="{FF2B5EF4-FFF2-40B4-BE49-F238E27FC236}">
                <a16:creationId xmlns:a16="http://schemas.microsoft.com/office/drawing/2014/main" id="{80C31A8D-4429-4E6C-9739-6EA456855F11}"/>
              </a:ext>
            </a:extLst>
          </p:cNvPr>
          <p:cNvPicPr/>
          <p:nvPr/>
        </p:nvPicPr>
        <p:blipFill rotWithShape="1">
          <a:blip r:embed="rId2">
            <a:extLst>
              <a:ext uri="{28A0092B-C50C-407E-A947-70E740481C1C}">
                <a14:useLocalDpi xmlns:a14="http://schemas.microsoft.com/office/drawing/2010/main" val="0"/>
              </a:ext>
            </a:extLst>
          </a:blip>
          <a:srcRect t="10983" r="1" b="6986"/>
          <a:stretch/>
        </p:blipFill>
        <p:spPr bwMode="auto">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1D02DD6-FE93-436B-A5F8-80F165F34BBE}"/>
              </a:ext>
            </a:extLst>
          </p:cNvPr>
          <p:cNvPicPr/>
          <p:nvPr/>
        </p:nvPicPr>
        <p:blipFill rotWithShape="1">
          <a:blip r:embed="rId3" cstate="print">
            <a:extLst>
              <a:ext uri="{28A0092B-C50C-407E-A947-70E740481C1C}">
                <a14:useLocalDpi xmlns:a14="http://schemas.microsoft.com/office/drawing/2010/main" val="0"/>
              </a:ext>
            </a:extLst>
          </a:blip>
          <a:srcRect l="14057" r="26131" b="-2"/>
          <a:stretch/>
        </p:blipFill>
        <p:spPr>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p:spPr>
      </p:pic>
      <p:grpSp>
        <p:nvGrpSpPr>
          <p:cNvPr id="13" name="Group 12">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4" name="Freeform: Shape 13">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4">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E1460933-5A9C-4130-9C5F-B82011F7692E}"/>
              </a:ext>
            </a:extLst>
          </p:cNvPr>
          <p:cNvSpPr>
            <a:spLocks noGrp="1"/>
          </p:cNvSpPr>
          <p:nvPr>
            <p:ph idx="1"/>
          </p:nvPr>
        </p:nvSpPr>
        <p:spPr>
          <a:xfrm>
            <a:off x="6497955" y="2833434"/>
            <a:ext cx="5284470" cy="3547018"/>
          </a:xfrm>
        </p:spPr>
        <p:txBody>
          <a:bodyPr>
            <a:normAutofit fontScale="85000" lnSpcReduction="20000"/>
          </a:bodyPr>
          <a:lstStyle/>
          <a:p>
            <a:pPr marL="0" indent="0">
              <a:buNone/>
            </a:pPr>
            <a:r>
              <a:rPr lang="en-US" sz="2600" dirty="0">
                <a:solidFill>
                  <a:schemeClr val="bg1"/>
                </a:solidFill>
                <a:latin typeface="Corbel Light" panose="020B0303020204020204" pitchFamily="34" charset="0"/>
                <a:ea typeface="+mj-ea"/>
                <a:cs typeface="+mj-cs"/>
              </a:rPr>
              <a:t>Though WWII was a major interruption to commercial car production, it also resulted in one of the most important car design innovations: Ponton styling. From the French for “pontoon,” this was the culmination of the decade-long trend to blend things like runner boards, headlights and fenders into a single uninterrupted form. Aerodynamically sound and visually cohesive, the bulging hoods and bulbous headlights that flowed continuously with the car’s surface also created a svelte and muscular effect that jived well with the cultural attitudes of the James Bond era. </a:t>
            </a:r>
          </a:p>
          <a:p>
            <a:endParaRPr lang="en-US" sz="2600" dirty="0">
              <a:solidFill>
                <a:schemeClr val="bg1"/>
              </a:solidFill>
              <a:latin typeface="Corbel Light" panose="020B0303020204020204" pitchFamily="34" charset="0"/>
              <a:ea typeface="+mj-ea"/>
              <a:cs typeface="+mj-cs"/>
            </a:endParaRPr>
          </a:p>
        </p:txBody>
      </p:sp>
      <p:sp>
        <p:nvSpPr>
          <p:cNvPr id="7" name="Rectangle 6">
            <a:extLst>
              <a:ext uri="{FF2B5EF4-FFF2-40B4-BE49-F238E27FC236}">
                <a16:creationId xmlns:a16="http://schemas.microsoft.com/office/drawing/2014/main" id="{0DD33065-69B3-4D09-BB9C-B8E886688D43}"/>
              </a:ext>
            </a:extLst>
          </p:cNvPr>
          <p:cNvSpPr/>
          <p:nvPr/>
        </p:nvSpPr>
        <p:spPr>
          <a:xfrm>
            <a:off x="0" y="2959521"/>
            <a:ext cx="3121367" cy="373757"/>
          </a:xfrm>
          <a:prstGeom prst="rect">
            <a:avLst/>
          </a:prstGeom>
        </p:spPr>
        <p:txBody>
          <a:bodyPr wrap="none">
            <a:spAutoFit/>
          </a:bodyPr>
          <a:lstStyle/>
          <a:p>
            <a:pPr algn="ctr">
              <a:lnSpc>
                <a:spcPct val="107000"/>
              </a:lnSpc>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1940 Ford Standard Coupe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458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E0268-B2F1-4542-912B-32887A56FACC}"/>
              </a:ext>
            </a:extLst>
          </p:cNvPr>
          <p:cNvSpPr>
            <a:spLocks noGrp="1"/>
          </p:cNvSpPr>
          <p:nvPr>
            <p:ph type="title"/>
          </p:nvPr>
        </p:nvSpPr>
        <p:spPr>
          <a:xfrm>
            <a:off x="-308480" y="267324"/>
            <a:ext cx="5212796" cy="1938076"/>
          </a:xfrm>
        </p:spPr>
        <p:txBody>
          <a:bodyPr>
            <a:normAutofit/>
          </a:bodyPr>
          <a:lstStyle/>
          <a:p>
            <a:pPr algn="r"/>
            <a:r>
              <a:rPr lang="en-US" sz="6600" b="1" dirty="0">
                <a:solidFill>
                  <a:schemeClr val="accent6">
                    <a:lumMod val="50000"/>
                  </a:schemeClr>
                </a:solidFill>
                <a:latin typeface="Special Elite" panose="02000506000000020004" pitchFamily="2" charset="0"/>
              </a:rPr>
              <a:t>1980-1990</a:t>
            </a:r>
          </a:p>
        </p:txBody>
      </p:sp>
      <p:sp>
        <p:nvSpPr>
          <p:cNvPr id="3" name="Content Placeholder 2">
            <a:extLst>
              <a:ext uri="{FF2B5EF4-FFF2-40B4-BE49-F238E27FC236}">
                <a16:creationId xmlns:a16="http://schemas.microsoft.com/office/drawing/2014/main" id="{AD672B7D-37BE-4CD4-A68D-2AE7E16156D6}"/>
              </a:ext>
            </a:extLst>
          </p:cNvPr>
          <p:cNvSpPr>
            <a:spLocks noGrp="1"/>
          </p:cNvSpPr>
          <p:nvPr>
            <p:ph idx="1"/>
          </p:nvPr>
        </p:nvSpPr>
        <p:spPr>
          <a:xfrm>
            <a:off x="311311" y="2077003"/>
            <a:ext cx="4869873" cy="4204538"/>
          </a:xfrm>
        </p:spPr>
        <p:txBody>
          <a:bodyPr>
            <a:normAutofit fontScale="92500" lnSpcReduction="10000"/>
          </a:bodyPr>
          <a:lstStyle/>
          <a:p>
            <a:pPr marL="0" indent="0">
              <a:buNone/>
            </a:pPr>
            <a:r>
              <a:rPr lang="en-US" sz="2600" dirty="0">
                <a:latin typeface="Corbel Light" panose="020B0303020204020204" pitchFamily="34" charset="0"/>
                <a:ea typeface="+mj-ea"/>
                <a:cs typeface="+mj-cs"/>
              </a:rPr>
              <a:t>The 80’s saw a trend towards generic, boxy and generally uninspired car design as consumers pushed the market towards new concerns with safety and fuel efficiency. (In fact, some of the most fuel efficient, but slowest, cars of all time are from this decade). Some might call this the year that color died, as vibrant hues were ditched in favor of metallic paints as the coat of choice. In lieu of sleek exteriors, interior design and ergonomics began to be taken more seriously.</a:t>
            </a:r>
          </a:p>
          <a:p>
            <a:pPr marL="0" indent="0">
              <a:buNone/>
            </a:pPr>
            <a:endParaRPr lang="en-US" sz="2600" dirty="0">
              <a:latin typeface="Corbel Light" panose="020B0303020204020204" pitchFamily="34" charset="0"/>
              <a:ea typeface="+mj-ea"/>
              <a:cs typeface="+mj-cs"/>
            </a:endParaRPr>
          </a:p>
        </p:txBody>
      </p:sp>
      <p:pic>
        <p:nvPicPr>
          <p:cNvPr id="4" name="Picture 3">
            <a:extLst>
              <a:ext uri="{FF2B5EF4-FFF2-40B4-BE49-F238E27FC236}">
                <a16:creationId xmlns:a16="http://schemas.microsoft.com/office/drawing/2014/main" id="{E3E86A40-976C-465B-B571-DDECC43309BF}"/>
              </a:ext>
            </a:extLst>
          </p:cNvPr>
          <p:cNvPicPr/>
          <p:nvPr/>
        </p:nvPicPr>
        <p:blipFill rotWithShape="1">
          <a:blip r:embed="rId2" cstate="print">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863" r="-1" b="12937"/>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a:extLst>
              <a:ext uri="{FF2B5EF4-FFF2-40B4-BE49-F238E27FC236}">
                <a16:creationId xmlns:a16="http://schemas.microsoft.com/office/drawing/2014/main" id="{D424F50F-8915-4E08-A03F-A724B3A55966}"/>
              </a:ext>
            </a:extLst>
          </p:cNvPr>
          <p:cNvPicPr/>
          <p:nvPr/>
        </p:nvPicPr>
        <p:blipFill rotWithShape="1">
          <a:blip r:embed="rId4">
            <a:extLst>
              <a:ext uri="{28A0092B-C50C-407E-A947-70E740481C1C}">
                <a14:useLocalDpi xmlns:a14="http://schemas.microsoft.com/office/drawing/2010/main" val="0"/>
              </a:ext>
            </a:extLst>
          </a:blip>
          <a:srcRect b="6013"/>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105895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5EAC5-7767-487A-985B-2505AC3B9CD7}"/>
              </a:ext>
            </a:extLst>
          </p:cNvPr>
          <p:cNvPicPr/>
          <p:nvPr/>
        </p:nvPicPr>
        <p:blipFill rotWithShape="1">
          <a:blip r:embed="rId2">
            <a:extLst>
              <a:ext uri="{28A0092B-C50C-407E-A947-70E740481C1C}">
                <a14:useLocalDpi xmlns:a14="http://schemas.microsoft.com/office/drawing/2010/main" val="0"/>
              </a:ext>
            </a:extLst>
          </a:blip>
          <a:srcRect l="5801"/>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7A2DE2-E4CE-47A4-8309-BB234E29CE5E}"/>
              </a:ext>
            </a:extLst>
          </p:cNvPr>
          <p:cNvSpPr>
            <a:spLocks noGrp="1"/>
          </p:cNvSpPr>
          <p:nvPr>
            <p:ph type="title"/>
          </p:nvPr>
        </p:nvSpPr>
        <p:spPr>
          <a:xfrm>
            <a:off x="618062" y="4128940"/>
            <a:ext cx="9265771" cy="679645"/>
          </a:xfrm>
        </p:spPr>
        <p:txBody>
          <a:bodyPr>
            <a:normAutofit/>
          </a:bodyPr>
          <a:lstStyle/>
          <a:p>
            <a:r>
              <a:rPr lang="en-US" sz="4000" b="1" dirty="0">
                <a:solidFill>
                  <a:schemeClr val="accent2">
                    <a:lumMod val="60000"/>
                    <a:lumOff val="40000"/>
                  </a:schemeClr>
                </a:solidFill>
                <a:latin typeface="Aquire" pitchFamily="50" charset="0"/>
              </a:rPr>
              <a:t>Mazda Miata</a:t>
            </a:r>
            <a:endParaRPr lang="en-US" sz="4000" dirty="0">
              <a:solidFill>
                <a:schemeClr val="accent2">
                  <a:lumMod val="60000"/>
                  <a:lumOff val="40000"/>
                </a:schemeClr>
              </a:solidFill>
              <a:latin typeface="Aquire" pitchFamily="50" charset="0"/>
            </a:endParaRPr>
          </a:p>
        </p:txBody>
      </p:sp>
      <p:sp>
        <p:nvSpPr>
          <p:cNvPr id="3" name="Content Placeholder 2">
            <a:extLst>
              <a:ext uri="{FF2B5EF4-FFF2-40B4-BE49-F238E27FC236}">
                <a16:creationId xmlns:a16="http://schemas.microsoft.com/office/drawing/2014/main" id="{FBBFEA8D-E5D5-4884-9A01-15FD1F194803}"/>
              </a:ext>
            </a:extLst>
          </p:cNvPr>
          <p:cNvSpPr>
            <a:spLocks noGrp="1"/>
          </p:cNvSpPr>
          <p:nvPr>
            <p:ph idx="1"/>
          </p:nvPr>
        </p:nvSpPr>
        <p:spPr>
          <a:xfrm>
            <a:off x="618063" y="4856921"/>
            <a:ext cx="9874446" cy="1249240"/>
          </a:xfrm>
        </p:spPr>
        <p:txBody>
          <a:bodyPr>
            <a:normAutofit fontScale="77500" lnSpcReduction="20000"/>
          </a:bodyPr>
          <a:lstStyle/>
          <a:p>
            <a:pPr marL="0" indent="0">
              <a:buNone/>
            </a:pPr>
            <a:r>
              <a:rPr lang="en-US" sz="2600" dirty="0">
                <a:latin typeface="Corbel Light" panose="020B0303020204020204" pitchFamily="34" charset="0"/>
                <a:ea typeface="+mj-ea"/>
                <a:cs typeface="+mj-cs"/>
              </a:rPr>
              <a:t>Though not all 90’s cars have aged well, there was a definite reaction to the humdrum concepts of the previous decade; fluid curves and contours had a renaissance, especially with higher-end sports cars.  The wedge-shaped sports cars and breadbox sedans of the 80’s were being phased out in favor of the elegant lines of the 30’s and 60’s, indicative of the cyclical tastes of the automotive community. </a:t>
            </a:r>
          </a:p>
          <a:p>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362846222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E0304B-3806-4EF4-8D2F-CACE286DF4FB}"/>
              </a:ext>
            </a:extLst>
          </p:cNvPr>
          <p:cNvPicPr/>
          <p:nvPr/>
        </p:nvPicPr>
        <p:blipFill rotWithShape="1">
          <a:blip r:embed="rId2">
            <a:alphaModFix amt="35000"/>
            <a:extLst>
              <a:ext uri="{28A0092B-C50C-407E-A947-70E740481C1C}">
                <a14:useLocalDpi xmlns:a14="http://schemas.microsoft.com/office/drawing/2010/main" val="0"/>
              </a:ext>
            </a:extLst>
          </a:blip>
          <a:srcRect t="14110" b="14005"/>
          <a:stretch/>
        </p:blipFill>
        <p:spPr bwMode="auto">
          <a:xfrm>
            <a:off x="20" y="1"/>
            <a:ext cx="12191980" cy="6857999"/>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2B8D6F19-9104-488E-A55F-44B101733F42}"/>
              </a:ext>
            </a:extLst>
          </p:cNvPr>
          <p:cNvSpPr>
            <a:spLocks noGrp="1"/>
          </p:cNvSpPr>
          <p:nvPr>
            <p:ph type="title"/>
          </p:nvPr>
        </p:nvSpPr>
        <p:spPr>
          <a:xfrm>
            <a:off x="838201" y="1065862"/>
            <a:ext cx="3313164" cy="4726276"/>
          </a:xfrm>
        </p:spPr>
        <p:txBody>
          <a:bodyPr>
            <a:normAutofit/>
          </a:bodyPr>
          <a:lstStyle/>
          <a:p>
            <a:pPr algn="r"/>
            <a:r>
              <a:rPr lang="en-US" sz="7200" b="1" dirty="0">
                <a:solidFill>
                  <a:schemeClr val="accent2">
                    <a:lumMod val="40000"/>
                    <a:lumOff val="60000"/>
                  </a:schemeClr>
                </a:solidFill>
                <a:latin typeface="Special Elite" panose="02000506000000020004" pitchFamily="2" charset="0"/>
              </a:rPr>
              <a:t>2000-2020</a:t>
            </a:r>
            <a:endParaRPr lang="en-US" sz="7200" dirty="0">
              <a:solidFill>
                <a:schemeClr val="accent2">
                  <a:lumMod val="40000"/>
                  <a:lumOff val="60000"/>
                </a:schemeClr>
              </a:solidFill>
              <a:latin typeface="Special Elite" panose="02000506000000020004" pitchFamily="2" charset="0"/>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9892E5-2456-405D-91A9-4B9BF193ABA2}"/>
              </a:ext>
            </a:extLst>
          </p:cNvPr>
          <p:cNvSpPr>
            <a:spLocks noGrp="1"/>
          </p:cNvSpPr>
          <p:nvPr>
            <p:ph idx="1"/>
          </p:nvPr>
        </p:nvSpPr>
        <p:spPr>
          <a:xfrm>
            <a:off x="5155380" y="524163"/>
            <a:ext cx="5744685" cy="5809673"/>
          </a:xfrm>
        </p:spPr>
        <p:txBody>
          <a:bodyPr anchor="ctr">
            <a:normAutofit fontScale="92500" lnSpcReduction="20000"/>
          </a:bodyPr>
          <a:lstStyle/>
          <a:p>
            <a:r>
              <a:rPr lang="en-US" sz="2600" dirty="0">
                <a:latin typeface="Corbel Light" panose="020B0303020204020204" pitchFamily="34" charset="0"/>
                <a:ea typeface="+mj-ea"/>
                <a:cs typeface="+mj-cs"/>
              </a:rPr>
              <a:t>The aughts saw an explosion of car design in all shapes, forms, and styles, making it difficult to track down a common thread in their look. The variety in form has not translated to a variety in hues: white, silver, black, and gray are the most popular exterior colors of the day. However, it’s undeniable that the preeminence the SUV was cemented over the course of the last decade, in many ways replacing the elegant sedans and </a:t>
            </a:r>
            <a:r>
              <a:rPr lang="en-US" sz="2600" dirty="0" err="1">
                <a:latin typeface="Corbel Light" panose="020B0303020204020204" pitchFamily="34" charset="0"/>
                <a:ea typeface="+mj-ea"/>
                <a:cs typeface="+mj-cs"/>
              </a:rPr>
              <a:t>roadstersa</a:t>
            </a:r>
            <a:r>
              <a:rPr lang="en-US" sz="2600" dirty="0">
                <a:latin typeface="Corbel Light" panose="020B0303020204020204" pitchFamily="34" charset="0"/>
                <a:ea typeface="+mj-ea"/>
                <a:cs typeface="+mj-cs"/>
              </a:rPr>
              <a:t> of decades gone by.</a:t>
            </a:r>
          </a:p>
          <a:p>
            <a:r>
              <a:rPr lang="en-US" sz="2600" dirty="0">
                <a:latin typeface="Corbel Light" panose="020B0303020204020204" pitchFamily="34" charset="0"/>
                <a:ea typeface="+mj-ea"/>
                <a:cs typeface="+mj-cs"/>
              </a:rPr>
              <a:t>Also we got to see new style and look in this century. American muscle, Japan Sleepers, The Germans and Italians all changed the automobile industry drastically.</a:t>
            </a:r>
          </a:p>
          <a:p>
            <a:r>
              <a:rPr lang="en-US" sz="2600" dirty="0">
                <a:latin typeface="Corbel Light" panose="020B0303020204020204" pitchFamily="34" charset="0"/>
                <a:ea typeface="+mj-ea"/>
                <a:cs typeface="+mj-cs"/>
              </a:rPr>
              <a:t>Analyzing the changes in design over the decades, we can say that the automobile industry has revolutionized and has come a long way.</a:t>
            </a:r>
          </a:p>
          <a:p>
            <a:pPr marL="0" indent="0">
              <a:buNone/>
            </a:pPr>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23698654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1D9D7-D3B5-4D5F-92C7-A421DA63E5D2}"/>
              </a:ext>
            </a:extLst>
          </p:cNvPr>
          <p:cNvPicPr/>
          <p:nvPr/>
        </p:nvPicPr>
        <p:blipFill rotWithShape="1">
          <a:blip r:embed="rId2" cstate="print">
            <a:extLst>
              <a:ext uri="{28A0092B-C50C-407E-A947-70E740481C1C}">
                <a14:useLocalDpi xmlns:a14="http://schemas.microsoft.com/office/drawing/2010/main" val="0"/>
              </a:ext>
            </a:extLst>
          </a:blip>
          <a:srcRect l="10338" r="10075" b="-3"/>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7" name="Picture 6">
            <a:extLst>
              <a:ext uri="{FF2B5EF4-FFF2-40B4-BE49-F238E27FC236}">
                <a16:creationId xmlns:a16="http://schemas.microsoft.com/office/drawing/2014/main" id="{965AF8D8-74A0-4863-9C18-873B6A2EB675}"/>
              </a:ext>
            </a:extLst>
          </p:cNvPr>
          <p:cNvPicPr/>
          <p:nvPr/>
        </p:nvPicPr>
        <p:blipFill rotWithShape="1">
          <a:blip r:embed="rId3" cstate="print">
            <a:extLst>
              <a:ext uri="{28A0092B-C50C-407E-A947-70E740481C1C}">
                <a14:useLocalDpi xmlns:a14="http://schemas.microsoft.com/office/drawing/2010/main" val="0"/>
              </a:ext>
            </a:extLst>
          </a:blip>
          <a:srcRect t="19901" r="-3" b="2468"/>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8" name="Picture 7">
            <a:extLst>
              <a:ext uri="{FF2B5EF4-FFF2-40B4-BE49-F238E27FC236}">
                <a16:creationId xmlns:a16="http://schemas.microsoft.com/office/drawing/2014/main" id="{B6CE9628-6050-4219-B6DF-DDE0F7275C82}"/>
              </a:ext>
            </a:extLst>
          </p:cNvPr>
          <p:cNvPicPr/>
          <p:nvPr/>
        </p:nvPicPr>
        <p:blipFill rotWithShape="1">
          <a:blip r:embed="rId4" cstate="print">
            <a:extLst>
              <a:ext uri="{28A0092B-C50C-407E-A947-70E740481C1C}">
                <a14:useLocalDpi xmlns:a14="http://schemas.microsoft.com/office/drawing/2010/main" val="0"/>
              </a:ext>
            </a:extLst>
          </a:blip>
          <a:srcRect t="9168" r="5" b="5"/>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6" name="Picture 5">
            <a:extLst>
              <a:ext uri="{FF2B5EF4-FFF2-40B4-BE49-F238E27FC236}">
                <a16:creationId xmlns:a16="http://schemas.microsoft.com/office/drawing/2014/main" id="{E8E60879-CC99-4750-8DFF-22067534DE13}"/>
              </a:ext>
            </a:extLst>
          </p:cNvPr>
          <p:cNvPicPr/>
          <p:nvPr/>
        </p:nvPicPr>
        <p:blipFill rotWithShape="1">
          <a:blip r:embed="rId5" cstate="print">
            <a:extLst>
              <a:ext uri="{28A0092B-C50C-407E-A947-70E740481C1C}">
                <a14:useLocalDpi xmlns:a14="http://schemas.microsoft.com/office/drawing/2010/main" val="0"/>
              </a:ext>
            </a:extLst>
          </a:blip>
          <a:srcRect r="4560" b="-2"/>
          <a:stretch/>
        </p:blipFill>
        <p:spPr>
          <a:xfrm>
            <a:off x="1" y="2660089"/>
            <a:ext cx="7122523" cy="4197911"/>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
        <p:nvSpPr>
          <p:cNvPr id="13"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404E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78F508-3BA1-496C-AA06-0A1FE6DA38DE}"/>
              </a:ext>
            </a:extLst>
          </p:cNvPr>
          <p:cNvSpPr>
            <a:spLocks noGrp="1"/>
          </p:cNvSpPr>
          <p:nvPr>
            <p:ph type="title"/>
          </p:nvPr>
        </p:nvSpPr>
        <p:spPr>
          <a:xfrm>
            <a:off x="6685152" y="3677108"/>
            <a:ext cx="4997354" cy="2163872"/>
          </a:xfrm>
        </p:spPr>
        <p:txBody>
          <a:bodyPr vert="horz" lIns="91440" tIns="45720" rIns="91440" bIns="45720" rtlCol="0" anchor="t">
            <a:normAutofit fontScale="90000"/>
          </a:bodyPr>
          <a:lstStyle/>
          <a:p>
            <a:pPr algn="r"/>
            <a:r>
              <a:rPr lang="en-US" sz="8000" dirty="0">
                <a:solidFill>
                  <a:schemeClr val="bg1">
                    <a:lumMod val="95000"/>
                  </a:schemeClr>
                </a:solidFill>
                <a:latin typeface="Aquire" pitchFamily="50" charset="0"/>
              </a:rPr>
              <a:t>Modern Day Cars</a:t>
            </a:r>
          </a:p>
        </p:txBody>
      </p:sp>
      <p:pic>
        <p:nvPicPr>
          <p:cNvPr id="4" name="Picture 3">
            <a:extLst>
              <a:ext uri="{FF2B5EF4-FFF2-40B4-BE49-F238E27FC236}">
                <a16:creationId xmlns:a16="http://schemas.microsoft.com/office/drawing/2014/main" id="{48C0D490-0049-4E9D-BF6D-623297C2D145}"/>
              </a:ext>
            </a:extLst>
          </p:cNvPr>
          <p:cNvPicPr/>
          <p:nvPr/>
        </p:nvPicPr>
        <p:blipFill rotWithShape="1">
          <a:blip r:embed="rId6" cstate="print">
            <a:extLst>
              <a:ext uri="{28A0092B-C50C-407E-A947-70E740481C1C}">
                <a14:useLocalDpi xmlns:a14="http://schemas.microsoft.com/office/drawing/2010/main" val="0"/>
              </a:ext>
            </a:extLst>
          </a:blip>
          <a:srcRect r="9485" b="1"/>
          <a:stretch/>
        </p:blipFill>
        <p:spPr>
          <a:xfrm>
            <a:off x="2261968"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Tree>
    <p:extLst>
      <p:ext uri="{BB962C8B-B14F-4D97-AF65-F5344CB8AC3E}">
        <p14:creationId xmlns:p14="http://schemas.microsoft.com/office/powerpoint/2010/main" val="11722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4" name="Rectangle 74">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9F141-B706-4E30-A19F-B8DDF149CA80}"/>
              </a:ext>
            </a:extLst>
          </p:cNvPr>
          <p:cNvSpPr>
            <a:spLocks noGrp="1"/>
          </p:cNvSpPr>
          <p:nvPr>
            <p:ph type="title"/>
          </p:nvPr>
        </p:nvSpPr>
        <p:spPr>
          <a:xfrm>
            <a:off x="630810" y="4871880"/>
            <a:ext cx="9823516" cy="1400400"/>
          </a:xfrm>
        </p:spPr>
        <p:txBody>
          <a:bodyPr vert="horz" wrap="square" lIns="91440" tIns="45720" rIns="91440" bIns="45720" rtlCol="0" anchor="b">
            <a:normAutofit/>
          </a:bodyPr>
          <a:lstStyle/>
          <a:p>
            <a:r>
              <a:rPr lang="en-US" sz="8000" dirty="0">
                <a:solidFill>
                  <a:schemeClr val="accent5">
                    <a:lumMod val="75000"/>
                  </a:schemeClr>
                </a:solidFill>
                <a:latin typeface="Aquire" pitchFamily="50" charset="0"/>
              </a:rPr>
              <a:t>Specifications</a:t>
            </a:r>
          </a:p>
        </p:txBody>
      </p:sp>
      <p:pic>
        <p:nvPicPr>
          <p:cNvPr id="9220" name="Picture 4" descr="close up photography of car wheel">
            <a:extLst>
              <a:ext uri="{FF2B5EF4-FFF2-40B4-BE49-F238E27FC236}">
                <a16:creationId xmlns:a16="http://schemas.microsoft.com/office/drawing/2014/main" id="{58184499-A6C5-49F8-910F-F035CEA801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377" r="22436" b="1"/>
          <a:stretch/>
        </p:blipFill>
        <p:spPr bwMode="auto">
          <a:xfrm>
            <a:off x="20" y="10"/>
            <a:ext cx="4000480" cy="4005933"/>
          </a:xfrm>
          <a:custGeom>
            <a:avLst/>
            <a:gdLst/>
            <a:ahLst/>
            <a:cxnLst/>
            <a:rect l="l" t="t" r="r" b="b"/>
            <a:pathLst>
              <a:path w="4000500" h="4005943">
                <a:moveTo>
                  <a:pt x="0" y="0"/>
                </a:moveTo>
                <a:lnTo>
                  <a:pt x="4000500" y="0"/>
                </a:lnTo>
                <a:lnTo>
                  <a:pt x="4000500" y="3936797"/>
                </a:lnTo>
                <a:lnTo>
                  <a:pt x="3316514" y="4005943"/>
                </a:lnTo>
                <a:lnTo>
                  <a:pt x="0" y="3964175"/>
                </a:lnTo>
                <a:close/>
              </a:path>
            </a:pathLst>
          </a:custGeom>
          <a:noFill/>
          <a:extLst>
            <a:ext uri="{909E8E84-426E-40DD-AFC4-6F175D3DCCD1}">
              <a14:hiddenFill xmlns:a14="http://schemas.microsoft.com/office/drawing/2010/main">
                <a:solidFill>
                  <a:srgbClr val="FFFFFF"/>
                </a:solidFill>
              </a14:hiddenFill>
            </a:ext>
          </a:extLst>
        </p:spPr>
      </p:pic>
      <p:pic>
        <p:nvPicPr>
          <p:cNvPr id="9218" name="Picture 2" descr="closeup photo of black analog speedometer">
            <a:extLst>
              <a:ext uri="{FF2B5EF4-FFF2-40B4-BE49-F238E27FC236}">
                <a16:creationId xmlns:a16="http://schemas.microsoft.com/office/drawing/2014/main" id="{306838DA-AE84-4A3B-8302-45C47B11FB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19" r="6561" b="-3"/>
          <a:stretch/>
        </p:blipFill>
        <p:spPr bwMode="auto">
          <a:xfrm>
            <a:off x="4191002" y="10"/>
            <a:ext cx="3809998" cy="3917529"/>
          </a:xfrm>
          <a:custGeom>
            <a:avLst/>
            <a:gdLst/>
            <a:ahLst/>
            <a:cxnLst/>
            <a:rect l="l" t="t" r="r" b="b"/>
            <a:pathLst>
              <a:path w="3809998" h="3917539">
                <a:moveTo>
                  <a:pt x="0" y="0"/>
                </a:moveTo>
                <a:lnTo>
                  <a:pt x="3809998" y="0"/>
                </a:lnTo>
                <a:lnTo>
                  <a:pt x="3809998" y="3909212"/>
                </a:lnTo>
                <a:lnTo>
                  <a:pt x="1781628" y="3737429"/>
                </a:lnTo>
                <a:lnTo>
                  <a:pt x="0" y="3917539"/>
                </a:lnTo>
                <a:close/>
              </a:path>
            </a:pathLst>
          </a:custGeom>
          <a:noFill/>
          <a:extLst>
            <a:ext uri="{909E8E84-426E-40DD-AFC4-6F175D3DCCD1}">
              <a14:hiddenFill xmlns:a14="http://schemas.microsoft.com/office/drawing/2010/main">
                <a:solidFill>
                  <a:srgbClr val="FFFFFF"/>
                </a:solidFill>
              </a14:hiddenFill>
            </a:ext>
          </a:extLst>
        </p:spPr>
      </p:pic>
      <p:pic>
        <p:nvPicPr>
          <p:cNvPr id="9222" name="Picture 6" descr="black car gps turned on in car">
            <a:extLst>
              <a:ext uri="{FF2B5EF4-FFF2-40B4-BE49-F238E27FC236}">
                <a16:creationId xmlns:a16="http://schemas.microsoft.com/office/drawing/2014/main" id="{A32A4062-55BF-4CFF-B3AD-D5C6DBBD22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39" r="7023"/>
          <a:stretch/>
        </p:blipFill>
        <p:spPr bwMode="auto">
          <a:xfrm>
            <a:off x="8191500" y="10"/>
            <a:ext cx="4000500" cy="3959022"/>
          </a:xfrm>
          <a:custGeom>
            <a:avLst/>
            <a:gdLst/>
            <a:ahLst/>
            <a:cxnLst/>
            <a:rect l="l" t="t" r="r" b="b"/>
            <a:pathLst>
              <a:path w="4000500" h="3959032">
                <a:moveTo>
                  <a:pt x="0" y="0"/>
                </a:moveTo>
                <a:lnTo>
                  <a:pt x="4000500" y="0"/>
                </a:lnTo>
                <a:lnTo>
                  <a:pt x="4000500" y="3959032"/>
                </a:lnTo>
                <a:lnTo>
                  <a:pt x="9072" y="3926114"/>
                </a:lnTo>
                <a:lnTo>
                  <a:pt x="0" y="3925346"/>
                </a:lnTo>
                <a:close/>
              </a:path>
            </a:pathLst>
          </a:custGeom>
          <a:noFill/>
          <a:extLst>
            <a:ext uri="{909E8E84-426E-40DD-AFC4-6F175D3DCCD1}">
              <a14:hiddenFill xmlns:a14="http://schemas.microsoft.com/office/drawing/2010/main">
                <a:solidFill>
                  <a:srgbClr val="FFFFFF"/>
                </a:solidFill>
              </a14:hiddenFill>
            </a:ext>
          </a:extLst>
        </p:spPr>
      </p:pic>
      <p:grpSp>
        <p:nvGrpSpPr>
          <p:cNvPr id="9225" name="Group 7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8" name="Freeform: Shape 7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8501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75BDD038-F345-433A-B715-30DEEC152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0B89AF2A-4ED1-4E6B-907C-ED98F10E7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6C32D5-879E-4B79-A921-6FE71A7031E8}"/>
              </a:ext>
            </a:extLst>
          </p:cNvPr>
          <p:cNvSpPr>
            <a:spLocks noGrp="1"/>
          </p:cNvSpPr>
          <p:nvPr>
            <p:ph type="title"/>
          </p:nvPr>
        </p:nvSpPr>
        <p:spPr>
          <a:xfrm>
            <a:off x="79959" y="4887962"/>
            <a:ext cx="8838411" cy="1886815"/>
          </a:xfrm>
        </p:spPr>
        <p:txBody>
          <a:bodyPr vert="horz" lIns="91440" tIns="45720" rIns="91440" bIns="45720" rtlCol="0" anchor="b">
            <a:normAutofit/>
          </a:bodyPr>
          <a:lstStyle/>
          <a:p>
            <a:r>
              <a:rPr lang="en-US" sz="6000" kern="1200" dirty="0">
                <a:solidFill>
                  <a:srgbClr val="591416"/>
                </a:solidFill>
                <a:latin typeface="Special Elite" panose="02000506000000020004" pitchFamily="2" charset="0"/>
              </a:rPr>
              <a:t>History</a:t>
            </a:r>
            <a:r>
              <a:rPr lang="en-US" sz="6000" dirty="0">
                <a:solidFill>
                  <a:srgbClr val="591416"/>
                </a:solidFill>
                <a:latin typeface="Special Elite" panose="02000506000000020004" pitchFamily="2" charset="0"/>
              </a:rPr>
              <a:t> </a:t>
            </a:r>
            <a:r>
              <a:rPr lang="en-US" sz="6000" kern="1200" dirty="0">
                <a:solidFill>
                  <a:srgbClr val="591416"/>
                </a:solidFill>
                <a:latin typeface="Special Elite" panose="02000506000000020004" pitchFamily="2" charset="0"/>
              </a:rPr>
              <a:t>Evolution and Problems Solved</a:t>
            </a:r>
          </a:p>
        </p:txBody>
      </p:sp>
      <p:pic>
        <p:nvPicPr>
          <p:cNvPr id="2054" name="Picture 6" descr="silhouette photography of horse riders on trees">
            <a:extLst>
              <a:ext uri="{FF2B5EF4-FFF2-40B4-BE49-F238E27FC236}">
                <a16:creationId xmlns:a16="http://schemas.microsoft.com/office/drawing/2014/main" id="{B68CDD0C-1D93-4AB1-B21B-5BB50B5214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61" r="45505" b="-1"/>
          <a:stretch/>
        </p:blipFill>
        <p:spPr bwMode="auto">
          <a:xfrm>
            <a:off x="-128699" y="-198390"/>
            <a:ext cx="3067990" cy="4616794"/>
          </a:xfrm>
          <a:custGeom>
            <a:avLst/>
            <a:gdLst/>
            <a:ahLst/>
            <a:cxnLst/>
            <a:rect l="l" t="t" r="r" b="b"/>
            <a:pathLst>
              <a:path w="3067990" h="4616794">
                <a:moveTo>
                  <a:pt x="0" y="0"/>
                </a:moveTo>
                <a:lnTo>
                  <a:pt x="3067990" y="0"/>
                </a:lnTo>
                <a:lnTo>
                  <a:pt x="3067990" y="4616421"/>
                </a:lnTo>
                <a:lnTo>
                  <a:pt x="3000906" y="4616794"/>
                </a:lnTo>
                <a:lnTo>
                  <a:pt x="2972250" y="4614025"/>
                </a:lnTo>
                <a:cubicBezTo>
                  <a:pt x="2962120" y="4616092"/>
                  <a:pt x="2951989" y="4604037"/>
                  <a:pt x="2941859" y="4606104"/>
                </a:cubicBezTo>
                <a:lnTo>
                  <a:pt x="2894107" y="4602170"/>
                </a:lnTo>
                <a:cubicBezTo>
                  <a:pt x="2873034" y="4581836"/>
                  <a:pt x="2869193" y="4602435"/>
                  <a:pt x="2854257" y="4597077"/>
                </a:cubicBezTo>
                <a:cubicBezTo>
                  <a:pt x="2828604" y="4586072"/>
                  <a:pt x="2823319" y="4587134"/>
                  <a:pt x="2797428" y="4577083"/>
                </a:cubicBezTo>
                <a:cubicBezTo>
                  <a:pt x="2784423" y="4578854"/>
                  <a:pt x="2770248" y="4573660"/>
                  <a:pt x="2757555" y="4577211"/>
                </a:cubicBezTo>
                <a:lnTo>
                  <a:pt x="2722664" y="4575516"/>
                </a:lnTo>
                <a:lnTo>
                  <a:pt x="2686700" y="4579436"/>
                </a:lnTo>
                <a:lnTo>
                  <a:pt x="2649051" y="4590851"/>
                </a:lnTo>
                <a:cubicBezTo>
                  <a:pt x="2634424" y="4591611"/>
                  <a:pt x="2618884" y="4590616"/>
                  <a:pt x="2602008" y="4586807"/>
                </a:cubicBezTo>
                <a:cubicBezTo>
                  <a:pt x="2588795" y="4584785"/>
                  <a:pt x="2590198" y="4581679"/>
                  <a:pt x="2553187" y="4576612"/>
                </a:cubicBezTo>
                <a:cubicBezTo>
                  <a:pt x="2516176" y="4571544"/>
                  <a:pt x="2419368" y="4560523"/>
                  <a:pt x="2379944" y="4556404"/>
                </a:cubicBezTo>
                <a:cubicBezTo>
                  <a:pt x="2340520" y="4552286"/>
                  <a:pt x="2355516" y="4555975"/>
                  <a:pt x="2333229" y="4554006"/>
                </a:cubicBezTo>
                <a:cubicBezTo>
                  <a:pt x="2310943" y="4552037"/>
                  <a:pt x="2272361" y="4544062"/>
                  <a:pt x="2246228" y="4544592"/>
                </a:cubicBezTo>
                <a:cubicBezTo>
                  <a:pt x="2227084" y="4544840"/>
                  <a:pt x="2214877" y="4554623"/>
                  <a:pt x="2194084" y="4550124"/>
                </a:cubicBezTo>
                <a:cubicBezTo>
                  <a:pt x="2173819" y="4565400"/>
                  <a:pt x="2120858" y="4529368"/>
                  <a:pt x="2122173" y="4551115"/>
                </a:cubicBezTo>
                <a:cubicBezTo>
                  <a:pt x="2103245" y="4538654"/>
                  <a:pt x="2081494" y="4540178"/>
                  <a:pt x="2059358" y="4545242"/>
                </a:cubicBezTo>
                <a:lnTo>
                  <a:pt x="2035061" y="4551794"/>
                </a:lnTo>
                <a:lnTo>
                  <a:pt x="1953233" y="4547925"/>
                </a:lnTo>
                <a:lnTo>
                  <a:pt x="1946445" y="4553172"/>
                </a:lnTo>
                <a:lnTo>
                  <a:pt x="1929934" y="4554324"/>
                </a:lnTo>
                <a:lnTo>
                  <a:pt x="1923819" y="4555038"/>
                </a:lnTo>
                <a:lnTo>
                  <a:pt x="1920026" y="4552518"/>
                </a:lnTo>
                <a:cubicBezTo>
                  <a:pt x="1917776" y="4551386"/>
                  <a:pt x="1916103" y="4551310"/>
                  <a:pt x="1914899" y="4553152"/>
                </a:cubicBezTo>
                <a:cubicBezTo>
                  <a:pt x="1914710" y="4554150"/>
                  <a:pt x="1914522" y="4555147"/>
                  <a:pt x="1914332" y="4556144"/>
                </a:cubicBezTo>
                <a:lnTo>
                  <a:pt x="1882048" y="4559910"/>
                </a:lnTo>
                <a:lnTo>
                  <a:pt x="1649952" y="4565527"/>
                </a:lnTo>
                <a:cubicBezTo>
                  <a:pt x="1546877" y="4600708"/>
                  <a:pt x="1418821" y="4554985"/>
                  <a:pt x="1305072" y="4567061"/>
                </a:cubicBezTo>
                <a:cubicBezTo>
                  <a:pt x="1280261" y="4557333"/>
                  <a:pt x="1302176" y="4558540"/>
                  <a:pt x="1243254" y="4571143"/>
                </a:cubicBezTo>
                <a:cubicBezTo>
                  <a:pt x="1210584" y="4564151"/>
                  <a:pt x="1143994" y="4561068"/>
                  <a:pt x="1107683" y="4558193"/>
                </a:cubicBezTo>
                <a:cubicBezTo>
                  <a:pt x="1073102" y="4550629"/>
                  <a:pt x="1071748" y="4546366"/>
                  <a:pt x="1049893" y="4539884"/>
                </a:cubicBezTo>
                <a:cubicBezTo>
                  <a:pt x="1028038" y="4533401"/>
                  <a:pt x="1037691" y="4534947"/>
                  <a:pt x="994206" y="4533420"/>
                </a:cubicBezTo>
                <a:cubicBezTo>
                  <a:pt x="958901" y="4528712"/>
                  <a:pt x="875207" y="4522680"/>
                  <a:pt x="841592" y="4522231"/>
                </a:cubicBezTo>
                <a:cubicBezTo>
                  <a:pt x="807977" y="4521782"/>
                  <a:pt x="805424" y="4517118"/>
                  <a:pt x="774862" y="4516600"/>
                </a:cubicBezTo>
                <a:cubicBezTo>
                  <a:pt x="750315" y="4523644"/>
                  <a:pt x="671398" y="4522624"/>
                  <a:pt x="654689" y="4508536"/>
                </a:cubicBezTo>
                <a:cubicBezTo>
                  <a:pt x="637868" y="4505459"/>
                  <a:pt x="619334" y="4510410"/>
                  <a:pt x="609821" y="4495335"/>
                </a:cubicBezTo>
                <a:cubicBezTo>
                  <a:pt x="594967" y="4477187"/>
                  <a:pt x="569778" y="4482863"/>
                  <a:pt x="546639" y="4483715"/>
                </a:cubicBezTo>
                <a:cubicBezTo>
                  <a:pt x="511551" y="4480605"/>
                  <a:pt x="483864" y="4467978"/>
                  <a:pt x="448444" y="4468067"/>
                </a:cubicBezTo>
                <a:cubicBezTo>
                  <a:pt x="415629" y="4464821"/>
                  <a:pt x="430775" y="4468600"/>
                  <a:pt x="355452" y="4463696"/>
                </a:cubicBezTo>
                <a:cubicBezTo>
                  <a:pt x="313474" y="4466598"/>
                  <a:pt x="251919" y="4449601"/>
                  <a:pt x="214765" y="4450435"/>
                </a:cubicBezTo>
                <a:cubicBezTo>
                  <a:pt x="212316" y="4447431"/>
                  <a:pt x="185091" y="4449077"/>
                  <a:pt x="163935" y="4448100"/>
                </a:cubicBezTo>
                <a:cubicBezTo>
                  <a:pt x="142779" y="4447123"/>
                  <a:pt x="108889" y="4432016"/>
                  <a:pt x="87830" y="4444571"/>
                </a:cubicBezTo>
                <a:lnTo>
                  <a:pt x="0" y="443338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18" descr="black vehicle on road between trees during daytime">
            <a:extLst>
              <a:ext uri="{FF2B5EF4-FFF2-40B4-BE49-F238E27FC236}">
                <a16:creationId xmlns:a16="http://schemas.microsoft.com/office/drawing/2014/main" id="{9E1C82AB-E701-40A9-A972-72487DAE37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0" r="3" b="3"/>
          <a:stretch/>
        </p:blipFill>
        <p:spPr bwMode="auto">
          <a:xfrm>
            <a:off x="5991671" y="469558"/>
            <a:ext cx="3067990" cy="4486402"/>
          </a:xfrm>
          <a:custGeom>
            <a:avLst/>
            <a:gdLst/>
            <a:ahLst/>
            <a:cxnLst/>
            <a:rect l="l" t="t" r="r" b="b"/>
            <a:pathLst>
              <a:path w="3067990" h="4486402">
                <a:moveTo>
                  <a:pt x="0" y="0"/>
                </a:moveTo>
                <a:lnTo>
                  <a:pt x="3067990" y="0"/>
                </a:lnTo>
                <a:lnTo>
                  <a:pt x="3067990" y="4434678"/>
                </a:lnTo>
                <a:lnTo>
                  <a:pt x="3005136" y="4426674"/>
                </a:lnTo>
                <a:cubicBezTo>
                  <a:pt x="2984892" y="4426477"/>
                  <a:pt x="2964647" y="4432630"/>
                  <a:pt x="2944403" y="4432433"/>
                </a:cubicBezTo>
                <a:cubicBezTo>
                  <a:pt x="2903802" y="4433020"/>
                  <a:pt x="2942523" y="4445800"/>
                  <a:pt x="2891479" y="4437498"/>
                </a:cubicBezTo>
                <a:cubicBezTo>
                  <a:pt x="2840435" y="4419671"/>
                  <a:pt x="2733386" y="4403942"/>
                  <a:pt x="2670602" y="4406269"/>
                </a:cubicBezTo>
                <a:lnTo>
                  <a:pt x="2601567" y="4385855"/>
                </a:lnTo>
                <a:lnTo>
                  <a:pt x="2555755" y="4386872"/>
                </a:lnTo>
                <a:lnTo>
                  <a:pt x="2522574" y="4380920"/>
                </a:lnTo>
                <a:cubicBezTo>
                  <a:pt x="2505748" y="4364465"/>
                  <a:pt x="2499515" y="4369192"/>
                  <a:pt x="2482690" y="4359798"/>
                </a:cubicBezTo>
                <a:cubicBezTo>
                  <a:pt x="2463674" y="4348619"/>
                  <a:pt x="2468309" y="4371071"/>
                  <a:pt x="2418230" y="4355773"/>
                </a:cubicBezTo>
                <a:cubicBezTo>
                  <a:pt x="2389966" y="4363918"/>
                  <a:pt x="2397381" y="4343124"/>
                  <a:pt x="2373124" y="4355934"/>
                </a:cubicBezTo>
                <a:cubicBezTo>
                  <a:pt x="2361515" y="4350812"/>
                  <a:pt x="2343756" y="4347971"/>
                  <a:pt x="2333141" y="4341245"/>
                </a:cubicBezTo>
                <a:lnTo>
                  <a:pt x="2313452" y="4337742"/>
                </a:lnTo>
                <a:lnTo>
                  <a:pt x="2288838" y="4331561"/>
                </a:lnTo>
                <a:lnTo>
                  <a:pt x="2284798" y="4320029"/>
                </a:lnTo>
                <a:lnTo>
                  <a:pt x="2246654" y="4313234"/>
                </a:lnTo>
                <a:cubicBezTo>
                  <a:pt x="2233112" y="4308633"/>
                  <a:pt x="2221188" y="4295927"/>
                  <a:pt x="2203716" y="4295057"/>
                </a:cubicBezTo>
                <a:cubicBezTo>
                  <a:pt x="2166201" y="4287935"/>
                  <a:pt x="2065291" y="4280117"/>
                  <a:pt x="2028271" y="4275095"/>
                </a:cubicBezTo>
                <a:cubicBezTo>
                  <a:pt x="1991251" y="4270074"/>
                  <a:pt x="2010652" y="4268317"/>
                  <a:pt x="1981596" y="4264928"/>
                </a:cubicBezTo>
                <a:cubicBezTo>
                  <a:pt x="1953253" y="4268497"/>
                  <a:pt x="1866336" y="4256745"/>
                  <a:pt x="1850405" y="4240640"/>
                </a:cubicBezTo>
                <a:cubicBezTo>
                  <a:pt x="1832387" y="4235329"/>
                  <a:pt x="1811052" y="4237664"/>
                  <a:pt x="1803238" y="4221575"/>
                </a:cubicBezTo>
                <a:cubicBezTo>
                  <a:pt x="1790076" y="4201744"/>
                  <a:pt x="1725767" y="4221796"/>
                  <a:pt x="1735576" y="4201564"/>
                </a:cubicBezTo>
                <a:cubicBezTo>
                  <a:pt x="1712756" y="4208335"/>
                  <a:pt x="1692774" y="4201125"/>
                  <a:pt x="1673819" y="4190462"/>
                </a:cubicBezTo>
                <a:lnTo>
                  <a:pt x="1653406" y="4177819"/>
                </a:lnTo>
                <a:lnTo>
                  <a:pt x="1634127" y="4179710"/>
                </a:lnTo>
                <a:cubicBezTo>
                  <a:pt x="1624926" y="4163559"/>
                  <a:pt x="1606023" y="4174759"/>
                  <a:pt x="1592100" y="4163307"/>
                </a:cubicBezTo>
                <a:lnTo>
                  <a:pt x="1570088" y="4153009"/>
                </a:lnTo>
                <a:lnTo>
                  <a:pt x="1554918" y="4147539"/>
                </a:lnTo>
                <a:lnTo>
                  <a:pt x="1549412" y="4145242"/>
                </a:lnTo>
                <a:lnTo>
                  <a:pt x="1544829" y="4146621"/>
                </a:lnTo>
                <a:cubicBezTo>
                  <a:pt x="1542253" y="4147096"/>
                  <a:pt x="1540639" y="4146723"/>
                  <a:pt x="1540227" y="4144662"/>
                </a:cubicBezTo>
                <a:lnTo>
                  <a:pt x="1540870" y="4141678"/>
                </a:lnTo>
                <a:lnTo>
                  <a:pt x="1480028" y="4147205"/>
                </a:lnTo>
                <a:lnTo>
                  <a:pt x="1450048" y="4143704"/>
                </a:lnTo>
                <a:cubicBezTo>
                  <a:pt x="1420066" y="4160354"/>
                  <a:pt x="1384545" y="4126004"/>
                  <a:pt x="1355070" y="4157686"/>
                </a:cubicBezTo>
                <a:lnTo>
                  <a:pt x="1231491" y="4157911"/>
                </a:lnTo>
                <a:lnTo>
                  <a:pt x="1175669" y="4154403"/>
                </a:lnTo>
                <a:cubicBezTo>
                  <a:pt x="1163327" y="4160355"/>
                  <a:pt x="1127457" y="4150629"/>
                  <a:pt x="1135056" y="4154527"/>
                </a:cubicBezTo>
                <a:lnTo>
                  <a:pt x="1078746" y="4159023"/>
                </a:lnTo>
                <a:lnTo>
                  <a:pt x="1071329" y="4163144"/>
                </a:lnTo>
                <a:lnTo>
                  <a:pt x="1068711" y="4165302"/>
                </a:lnTo>
                <a:lnTo>
                  <a:pt x="1055959" y="4166495"/>
                </a:lnTo>
                <a:cubicBezTo>
                  <a:pt x="1048027" y="4170471"/>
                  <a:pt x="1045639" y="4178713"/>
                  <a:pt x="1037216" y="4182194"/>
                </a:cubicBezTo>
                <a:cubicBezTo>
                  <a:pt x="1033004" y="4183935"/>
                  <a:pt x="1027282" y="4184485"/>
                  <a:pt x="1018606" y="4182718"/>
                </a:cubicBezTo>
                <a:cubicBezTo>
                  <a:pt x="1018058" y="4170742"/>
                  <a:pt x="1003524" y="4174229"/>
                  <a:pt x="987944" y="4178268"/>
                </a:cubicBezTo>
                <a:lnTo>
                  <a:pt x="973797" y="4181156"/>
                </a:lnTo>
                <a:lnTo>
                  <a:pt x="972433" y="4181930"/>
                </a:lnTo>
                <a:lnTo>
                  <a:pt x="971789" y="4181565"/>
                </a:lnTo>
                <a:lnTo>
                  <a:pt x="965406" y="4182868"/>
                </a:lnTo>
                <a:cubicBezTo>
                  <a:pt x="958709" y="4183296"/>
                  <a:pt x="953368" y="4181997"/>
                  <a:pt x="950999" y="4177105"/>
                </a:cubicBezTo>
                <a:cubicBezTo>
                  <a:pt x="935835" y="4209668"/>
                  <a:pt x="909896" y="4190797"/>
                  <a:pt x="878894" y="4205034"/>
                </a:cubicBezTo>
                <a:cubicBezTo>
                  <a:pt x="856168" y="4214849"/>
                  <a:pt x="852278" y="4207962"/>
                  <a:pt x="828591" y="4213036"/>
                </a:cubicBezTo>
                <a:cubicBezTo>
                  <a:pt x="780794" y="4256129"/>
                  <a:pt x="789761" y="4223483"/>
                  <a:pt x="727702" y="4254740"/>
                </a:cubicBezTo>
                <a:cubicBezTo>
                  <a:pt x="675647" y="4285502"/>
                  <a:pt x="641817" y="4303533"/>
                  <a:pt x="584992" y="4342206"/>
                </a:cubicBezTo>
                <a:cubicBezTo>
                  <a:pt x="579675" y="4358244"/>
                  <a:pt x="555897" y="4364323"/>
                  <a:pt x="537513" y="4373165"/>
                </a:cubicBezTo>
                <a:cubicBezTo>
                  <a:pt x="519129" y="4382007"/>
                  <a:pt x="478460" y="4396730"/>
                  <a:pt x="474686" y="4395261"/>
                </a:cubicBezTo>
                <a:cubicBezTo>
                  <a:pt x="453529" y="4436545"/>
                  <a:pt x="463084" y="4391242"/>
                  <a:pt x="424951" y="4417898"/>
                </a:cubicBezTo>
                <a:cubicBezTo>
                  <a:pt x="400623" y="4426877"/>
                  <a:pt x="394826" y="4429238"/>
                  <a:pt x="381292" y="4437499"/>
                </a:cubicBezTo>
                <a:cubicBezTo>
                  <a:pt x="367758" y="4445761"/>
                  <a:pt x="340364" y="4452372"/>
                  <a:pt x="319032" y="4460407"/>
                </a:cubicBezTo>
                <a:cubicBezTo>
                  <a:pt x="288456" y="4464557"/>
                  <a:pt x="247935" y="4448740"/>
                  <a:pt x="235648" y="4475117"/>
                </a:cubicBezTo>
                <a:cubicBezTo>
                  <a:pt x="204763" y="4480040"/>
                  <a:pt x="214119" y="4478466"/>
                  <a:pt x="184584" y="4486402"/>
                </a:cubicBezTo>
                <a:cubicBezTo>
                  <a:pt x="163340" y="4481164"/>
                  <a:pt x="69153" y="4491621"/>
                  <a:pt x="56571" y="4468140"/>
                </a:cubicBezTo>
                <a:cubicBezTo>
                  <a:pt x="38975" y="4461095"/>
                  <a:pt x="23894" y="4451510"/>
                  <a:pt x="7451" y="4441701"/>
                </a:cubicBezTo>
                <a:lnTo>
                  <a:pt x="0" y="4438090"/>
                </a:lnTo>
                <a:close/>
              </a:path>
            </a:pathLst>
          </a:custGeom>
          <a:noFill/>
          <a:extLst>
            <a:ext uri="{909E8E84-426E-40DD-AFC4-6F175D3DCCD1}">
              <a14:hiddenFill xmlns:a14="http://schemas.microsoft.com/office/drawing/2010/main">
                <a:solidFill>
                  <a:srgbClr val="FFFFFF"/>
                </a:solidFill>
              </a14:hiddenFill>
            </a:ext>
          </a:extLst>
        </p:spPr>
      </p:pic>
      <p:pic>
        <p:nvPicPr>
          <p:cNvPr id="2056" name="Picture 8" descr="black porsche 911 parked on sidewalk during daytime">
            <a:extLst>
              <a:ext uri="{FF2B5EF4-FFF2-40B4-BE49-F238E27FC236}">
                <a16:creationId xmlns:a16="http://schemas.microsoft.com/office/drawing/2014/main" id="{D3A756D7-0E0B-4E15-8106-757F8CDCD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36" r="14993" b="4"/>
          <a:stretch/>
        </p:blipFill>
        <p:spPr bwMode="auto">
          <a:xfrm>
            <a:off x="9044051" y="469558"/>
            <a:ext cx="3067990" cy="5158426"/>
          </a:xfrm>
          <a:custGeom>
            <a:avLst/>
            <a:gdLst/>
            <a:ahLst/>
            <a:cxnLst/>
            <a:rect l="l" t="t" r="r" b="b"/>
            <a:pathLst>
              <a:path w="3067990" h="5306208">
                <a:moveTo>
                  <a:pt x="0" y="0"/>
                </a:moveTo>
                <a:lnTo>
                  <a:pt x="17679" y="2197"/>
                </a:lnTo>
                <a:cubicBezTo>
                  <a:pt x="33325" y="5267"/>
                  <a:pt x="40061" y="9492"/>
                  <a:pt x="55160" y="6949"/>
                </a:cubicBezTo>
                <a:cubicBezTo>
                  <a:pt x="89097" y="9134"/>
                  <a:pt x="67611" y="25176"/>
                  <a:pt x="106767" y="12259"/>
                </a:cubicBezTo>
                <a:cubicBezTo>
                  <a:pt x="96065" y="25995"/>
                  <a:pt x="125167" y="8533"/>
                  <a:pt x="145303" y="19592"/>
                </a:cubicBezTo>
                <a:cubicBezTo>
                  <a:pt x="173545" y="11438"/>
                  <a:pt x="202580" y="21709"/>
                  <a:pt x="219723" y="22905"/>
                </a:cubicBezTo>
                <a:cubicBezTo>
                  <a:pt x="236866" y="24101"/>
                  <a:pt x="223601" y="27862"/>
                  <a:pt x="248161" y="26769"/>
                </a:cubicBezTo>
                <a:lnTo>
                  <a:pt x="282845" y="32305"/>
                </a:lnTo>
                <a:cubicBezTo>
                  <a:pt x="281034" y="27734"/>
                  <a:pt x="286052" y="29081"/>
                  <a:pt x="299813" y="29796"/>
                </a:cubicBezTo>
                <a:lnTo>
                  <a:pt x="336771" y="25722"/>
                </a:lnTo>
                <a:lnTo>
                  <a:pt x="362133" y="29831"/>
                </a:lnTo>
                <a:cubicBezTo>
                  <a:pt x="365533" y="29692"/>
                  <a:pt x="389709" y="25218"/>
                  <a:pt x="389224" y="21707"/>
                </a:cubicBezTo>
                <a:cubicBezTo>
                  <a:pt x="415674" y="36435"/>
                  <a:pt x="418321" y="27183"/>
                  <a:pt x="445444" y="23429"/>
                </a:cubicBezTo>
                <a:cubicBezTo>
                  <a:pt x="468699" y="24812"/>
                  <a:pt x="448654" y="25277"/>
                  <a:pt x="504850" y="27017"/>
                </a:cubicBezTo>
                <a:cubicBezTo>
                  <a:pt x="526726" y="43186"/>
                  <a:pt x="511000" y="15298"/>
                  <a:pt x="553940" y="37940"/>
                </a:cubicBezTo>
                <a:cubicBezTo>
                  <a:pt x="556042" y="36175"/>
                  <a:pt x="582552" y="37794"/>
                  <a:pt x="596427" y="39569"/>
                </a:cubicBezTo>
                <a:cubicBezTo>
                  <a:pt x="610302" y="41344"/>
                  <a:pt x="622838" y="39181"/>
                  <a:pt x="637193" y="48593"/>
                </a:cubicBezTo>
                <a:cubicBezTo>
                  <a:pt x="647681" y="51488"/>
                  <a:pt x="628938" y="47251"/>
                  <a:pt x="661736" y="52178"/>
                </a:cubicBezTo>
                <a:cubicBezTo>
                  <a:pt x="694534" y="57105"/>
                  <a:pt x="801438" y="73787"/>
                  <a:pt x="833982" y="78153"/>
                </a:cubicBezTo>
                <a:cubicBezTo>
                  <a:pt x="866526" y="82519"/>
                  <a:pt x="843637" y="85083"/>
                  <a:pt x="856998" y="85516"/>
                </a:cubicBezTo>
                <a:cubicBezTo>
                  <a:pt x="870359" y="85949"/>
                  <a:pt x="899128" y="78883"/>
                  <a:pt x="914148" y="80753"/>
                </a:cubicBezTo>
                <a:cubicBezTo>
                  <a:pt x="933004" y="82659"/>
                  <a:pt x="935800" y="89960"/>
                  <a:pt x="947118" y="89591"/>
                </a:cubicBezTo>
                <a:cubicBezTo>
                  <a:pt x="957582" y="79374"/>
                  <a:pt x="968693" y="79487"/>
                  <a:pt x="986819" y="85683"/>
                </a:cubicBezTo>
                <a:cubicBezTo>
                  <a:pt x="1020632" y="88467"/>
                  <a:pt x="1020659" y="77957"/>
                  <a:pt x="1053312" y="79472"/>
                </a:cubicBezTo>
                <a:cubicBezTo>
                  <a:pt x="1067641" y="78893"/>
                  <a:pt x="1075307" y="82187"/>
                  <a:pt x="1099213" y="78913"/>
                </a:cubicBezTo>
                <a:cubicBezTo>
                  <a:pt x="1116234" y="79611"/>
                  <a:pt x="1150433" y="81367"/>
                  <a:pt x="1173478" y="71085"/>
                </a:cubicBezTo>
                <a:cubicBezTo>
                  <a:pt x="1198473" y="69776"/>
                  <a:pt x="1180321" y="69312"/>
                  <a:pt x="1207601" y="71902"/>
                </a:cubicBezTo>
                <a:cubicBezTo>
                  <a:pt x="1240927" y="72420"/>
                  <a:pt x="1254799" y="66189"/>
                  <a:pt x="1274057" y="67671"/>
                </a:cubicBezTo>
                <a:cubicBezTo>
                  <a:pt x="1286597" y="63416"/>
                  <a:pt x="1272395" y="68487"/>
                  <a:pt x="1320593" y="63146"/>
                </a:cubicBezTo>
                <a:cubicBezTo>
                  <a:pt x="1339695" y="72605"/>
                  <a:pt x="1356035" y="59669"/>
                  <a:pt x="1372380" y="61707"/>
                </a:cubicBezTo>
                <a:cubicBezTo>
                  <a:pt x="1398302" y="60673"/>
                  <a:pt x="1462014" y="60786"/>
                  <a:pt x="1485648" y="59322"/>
                </a:cubicBezTo>
                <a:cubicBezTo>
                  <a:pt x="1509282" y="57858"/>
                  <a:pt x="1484126" y="55677"/>
                  <a:pt x="1514187" y="52925"/>
                </a:cubicBezTo>
                <a:cubicBezTo>
                  <a:pt x="1569555" y="65174"/>
                  <a:pt x="1600453" y="43129"/>
                  <a:pt x="1656491" y="40431"/>
                </a:cubicBezTo>
                <a:cubicBezTo>
                  <a:pt x="1690508" y="23359"/>
                  <a:pt x="1714615" y="41093"/>
                  <a:pt x="1751810" y="28028"/>
                </a:cubicBezTo>
                <a:cubicBezTo>
                  <a:pt x="1776981" y="24033"/>
                  <a:pt x="1780637" y="27850"/>
                  <a:pt x="1794814" y="25985"/>
                </a:cubicBezTo>
                <a:cubicBezTo>
                  <a:pt x="1808991" y="24120"/>
                  <a:pt x="1824981" y="19624"/>
                  <a:pt x="1836873" y="16837"/>
                </a:cubicBezTo>
                <a:cubicBezTo>
                  <a:pt x="1843238" y="20475"/>
                  <a:pt x="1892709" y="14065"/>
                  <a:pt x="1891567" y="9261"/>
                </a:cubicBezTo>
                <a:cubicBezTo>
                  <a:pt x="1898917" y="10907"/>
                  <a:pt x="1919236" y="17279"/>
                  <a:pt x="1921530" y="9673"/>
                </a:cubicBezTo>
                <a:cubicBezTo>
                  <a:pt x="1959058" y="9592"/>
                  <a:pt x="1980141" y="8525"/>
                  <a:pt x="2012969" y="18663"/>
                </a:cubicBezTo>
                <a:cubicBezTo>
                  <a:pt x="2036300" y="22440"/>
                  <a:pt x="2020005" y="20413"/>
                  <a:pt x="2034526" y="22810"/>
                </a:cubicBezTo>
                <a:cubicBezTo>
                  <a:pt x="2049047" y="25207"/>
                  <a:pt x="2073237" y="20913"/>
                  <a:pt x="2096919" y="20343"/>
                </a:cubicBezTo>
                <a:cubicBezTo>
                  <a:pt x="2120930" y="20475"/>
                  <a:pt x="2148905" y="24557"/>
                  <a:pt x="2166686" y="25985"/>
                </a:cubicBezTo>
                <a:cubicBezTo>
                  <a:pt x="2184467" y="27413"/>
                  <a:pt x="2188709" y="27070"/>
                  <a:pt x="2203604" y="28912"/>
                </a:cubicBezTo>
                <a:cubicBezTo>
                  <a:pt x="2228460" y="25462"/>
                  <a:pt x="2249347" y="27280"/>
                  <a:pt x="2267962" y="34655"/>
                </a:cubicBezTo>
                <a:cubicBezTo>
                  <a:pt x="2282447" y="36548"/>
                  <a:pt x="2275023" y="40857"/>
                  <a:pt x="2285749" y="42654"/>
                </a:cubicBezTo>
                <a:cubicBezTo>
                  <a:pt x="2296475" y="44451"/>
                  <a:pt x="2303314" y="36327"/>
                  <a:pt x="2332319" y="38293"/>
                </a:cubicBezTo>
                <a:cubicBezTo>
                  <a:pt x="2342638" y="38690"/>
                  <a:pt x="2342293" y="46311"/>
                  <a:pt x="2364330" y="47416"/>
                </a:cubicBezTo>
                <a:cubicBezTo>
                  <a:pt x="2386367" y="48521"/>
                  <a:pt x="2474972" y="53278"/>
                  <a:pt x="2507404" y="54450"/>
                </a:cubicBezTo>
                <a:cubicBezTo>
                  <a:pt x="2539836" y="55622"/>
                  <a:pt x="2526706" y="52404"/>
                  <a:pt x="2542253" y="52069"/>
                </a:cubicBezTo>
                <a:cubicBezTo>
                  <a:pt x="2557800" y="51734"/>
                  <a:pt x="2576193" y="43331"/>
                  <a:pt x="2600687" y="52438"/>
                </a:cubicBezTo>
                <a:cubicBezTo>
                  <a:pt x="2619009" y="47593"/>
                  <a:pt x="2619480" y="58712"/>
                  <a:pt x="2639796" y="61580"/>
                </a:cubicBezTo>
                <a:cubicBezTo>
                  <a:pt x="2651005" y="65638"/>
                  <a:pt x="2665035" y="64461"/>
                  <a:pt x="2674289" y="67260"/>
                </a:cubicBezTo>
                <a:cubicBezTo>
                  <a:pt x="2683543" y="70059"/>
                  <a:pt x="2690859" y="70563"/>
                  <a:pt x="2697705" y="73610"/>
                </a:cubicBezTo>
                <a:cubicBezTo>
                  <a:pt x="2704551" y="76657"/>
                  <a:pt x="2706632" y="82764"/>
                  <a:pt x="2715363" y="85542"/>
                </a:cubicBezTo>
                <a:cubicBezTo>
                  <a:pt x="2724094" y="88320"/>
                  <a:pt x="2737748" y="93210"/>
                  <a:pt x="2747711" y="95041"/>
                </a:cubicBezTo>
                <a:cubicBezTo>
                  <a:pt x="2757674" y="96872"/>
                  <a:pt x="2756162" y="94038"/>
                  <a:pt x="2775143" y="96530"/>
                </a:cubicBezTo>
                <a:cubicBezTo>
                  <a:pt x="2806082" y="101851"/>
                  <a:pt x="2833945" y="105706"/>
                  <a:pt x="2868742" y="105230"/>
                </a:cubicBezTo>
                <a:cubicBezTo>
                  <a:pt x="2875265" y="114937"/>
                  <a:pt x="2885652" y="110531"/>
                  <a:pt x="2899543" y="105394"/>
                </a:cubicBezTo>
                <a:cubicBezTo>
                  <a:pt x="2925511" y="112474"/>
                  <a:pt x="2969369" y="117959"/>
                  <a:pt x="3013791" y="133788"/>
                </a:cubicBezTo>
                <a:cubicBezTo>
                  <a:pt x="3032699" y="143490"/>
                  <a:pt x="3036873" y="145156"/>
                  <a:pt x="3050423" y="147827"/>
                </a:cubicBezTo>
                <a:lnTo>
                  <a:pt x="3067990" y="151167"/>
                </a:lnTo>
                <a:lnTo>
                  <a:pt x="3067990" y="5306208"/>
                </a:lnTo>
                <a:lnTo>
                  <a:pt x="3067989" y="5306208"/>
                </a:lnTo>
                <a:lnTo>
                  <a:pt x="3067989" y="4893381"/>
                </a:lnTo>
                <a:lnTo>
                  <a:pt x="3043495" y="4888945"/>
                </a:lnTo>
                <a:cubicBezTo>
                  <a:pt x="3028259" y="4893118"/>
                  <a:pt x="3019652" y="4892952"/>
                  <a:pt x="3013339" y="4882572"/>
                </a:cubicBezTo>
                <a:cubicBezTo>
                  <a:pt x="2976030" y="4880406"/>
                  <a:pt x="2937572" y="4854236"/>
                  <a:pt x="2913679" y="4866583"/>
                </a:cubicBezTo>
                <a:cubicBezTo>
                  <a:pt x="2915195" y="4844724"/>
                  <a:pt x="2901822" y="4852928"/>
                  <a:pt x="2875805" y="4847666"/>
                </a:cubicBezTo>
                <a:cubicBezTo>
                  <a:pt x="2857196" y="4841543"/>
                  <a:pt x="2817003" y="4828668"/>
                  <a:pt x="2802025" y="4822783"/>
                </a:cubicBezTo>
                <a:cubicBezTo>
                  <a:pt x="2787047" y="4816898"/>
                  <a:pt x="2775570" y="4821194"/>
                  <a:pt x="2760539" y="4815530"/>
                </a:cubicBezTo>
                <a:cubicBezTo>
                  <a:pt x="2767288" y="4796834"/>
                  <a:pt x="2677653" y="4809589"/>
                  <a:pt x="2711840" y="4795862"/>
                </a:cubicBezTo>
                <a:cubicBezTo>
                  <a:pt x="2686235" y="4784723"/>
                  <a:pt x="2695650" y="4790294"/>
                  <a:pt x="2682112" y="4795333"/>
                </a:cubicBezTo>
                <a:cubicBezTo>
                  <a:pt x="2649913" y="4790479"/>
                  <a:pt x="2647066" y="4789023"/>
                  <a:pt x="2609911" y="4793621"/>
                </a:cubicBezTo>
                <a:cubicBezTo>
                  <a:pt x="2593415" y="4792900"/>
                  <a:pt x="2587573" y="4790380"/>
                  <a:pt x="2572897" y="4788900"/>
                </a:cubicBezTo>
                <a:cubicBezTo>
                  <a:pt x="2558221" y="4787420"/>
                  <a:pt x="2550125" y="4788497"/>
                  <a:pt x="2521855" y="4784742"/>
                </a:cubicBezTo>
                <a:cubicBezTo>
                  <a:pt x="2499495" y="4780034"/>
                  <a:pt x="2483262" y="4781350"/>
                  <a:pt x="2465205" y="4778639"/>
                </a:cubicBezTo>
                <a:cubicBezTo>
                  <a:pt x="2447148" y="4775928"/>
                  <a:pt x="2436144" y="4771669"/>
                  <a:pt x="2413515" y="4768475"/>
                </a:cubicBezTo>
                <a:cubicBezTo>
                  <a:pt x="2394088" y="4759549"/>
                  <a:pt x="2320814" y="4780944"/>
                  <a:pt x="2306138" y="4754193"/>
                </a:cubicBezTo>
                <a:cubicBezTo>
                  <a:pt x="2253007" y="4759585"/>
                  <a:pt x="2237974" y="4748779"/>
                  <a:pt x="2194302" y="4744039"/>
                </a:cubicBezTo>
                <a:cubicBezTo>
                  <a:pt x="2152070" y="4739084"/>
                  <a:pt x="2146753" y="4742096"/>
                  <a:pt x="2102639" y="4729235"/>
                </a:cubicBezTo>
                <a:cubicBezTo>
                  <a:pt x="2068179" y="4716412"/>
                  <a:pt x="2049689" y="4712365"/>
                  <a:pt x="2009484" y="4709589"/>
                </a:cubicBezTo>
                <a:cubicBezTo>
                  <a:pt x="2006497" y="4717158"/>
                  <a:pt x="1958536" y="4701984"/>
                  <a:pt x="1950778" y="4699749"/>
                </a:cubicBezTo>
                <a:cubicBezTo>
                  <a:pt x="1951667" y="4704726"/>
                  <a:pt x="1926336" y="4706913"/>
                  <a:pt x="1919770" y="4702723"/>
                </a:cubicBezTo>
                <a:cubicBezTo>
                  <a:pt x="1861690" y="4705646"/>
                  <a:pt x="1843962" y="4724688"/>
                  <a:pt x="1800432" y="4714687"/>
                </a:cubicBezTo>
                <a:cubicBezTo>
                  <a:pt x="1766454" y="4714617"/>
                  <a:pt x="1768076" y="4724355"/>
                  <a:pt x="1719261" y="4724244"/>
                </a:cubicBezTo>
                <a:cubicBezTo>
                  <a:pt x="1698725" y="4728489"/>
                  <a:pt x="1704876" y="4720084"/>
                  <a:pt x="1679325" y="4720398"/>
                </a:cubicBezTo>
                <a:cubicBezTo>
                  <a:pt x="1646713" y="4738364"/>
                  <a:pt x="1612035" y="4726657"/>
                  <a:pt x="1565956" y="4726125"/>
                </a:cubicBezTo>
                <a:cubicBezTo>
                  <a:pt x="1509596" y="4724792"/>
                  <a:pt x="1462482" y="4732200"/>
                  <a:pt x="1413439" y="4724264"/>
                </a:cubicBezTo>
                <a:cubicBezTo>
                  <a:pt x="1395410" y="4730641"/>
                  <a:pt x="1371319" y="4739221"/>
                  <a:pt x="1351513" y="4728134"/>
                </a:cubicBezTo>
                <a:cubicBezTo>
                  <a:pt x="1299513" y="4729900"/>
                  <a:pt x="1305583" y="4734952"/>
                  <a:pt x="1285766" y="4728501"/>
                </a:cubicBezTo>
                <a:cubicBezTo>
                  <a:pt x="1246313" y="4730975"/>
                  <a:pt x="1252677" y="4725316"/>
                  <a:pt x="1217013" y="4722250"/>
                </a:cubicBezTo>
                <a:cubicBezTo>
                  <a:pt x="1187972" y="4717535"/>
                  <a:pt x="1202419" y="4717968"/>
                  <a:pt x="1175553" y="4717397"/>
                </a:cubicBezTo>
                <a:cubicBezTo>
                  <a:pt x="1150152" y="4726111"/>
                  <a:pt x="1132757" y="4715339"/>
                  <a:pt x="1125937" y="4713080"/>
                </a:cubicBezTo>
                <a:cubicBezTo>
                  <a:pt x="1101933" y="4714551"/>
                  <a:pt x="1066390" y="4702547"/>
                  <a:pt x="1070414" y="4718045"/>
                </a:cubicBezTo>
                <a:cubicBezTo>
                  <a:pt x="1036699" y="4697042"/>
                  <a:pt x="1037956" y="4718362"/>
                  <a:pt x="1001930" y="4712953"/>
                </a:cubicBezTo>
                <a:cubicBezTo>
                  <a:pt x="982943" y="4705262"/>
                  <a:pt x="958349" y="4701127"/>
                  <a:pt x="946429" y="4710733"/>
                </a:cubicBezTo>
                <a:cubicBezTo>
                  <a:pt x="873991" y="4698538"/>
                  <a:pt x="917810" y="4694854"/>
                  <a:pt x="843959" y="4682048"/>
                </a:cubicBezTo>
                <a:cubicBezTo>
                  <a:pt x="805648" y="4675599"/>
                  <a:pt x="748814" y="4673116"/>
                  <a:pt x="719028" y="4663910"/>
                </a:cubicBezTo>
                <a:cubicBezTo>
                  <a:pt x="689242" y="4654703"/>
                  <a:pt x="681940" y="4658862"/>
                  <a:pt x="658894" y="4652209"/>
                </a:cubicBezTo>
                <a:cubicBezTo>
                  <a:pt x="635848" y="4645555"/>
                  <a:pt x="606360" y="4645052"/>
                  <a:pt x="587813" y="4641642"/>
                </a:cubicBezTo>
                <a:cubicBezTo>
                  <a:pt x="569266" y="4638232"/>
                  <a:pt x="549985" y="4630114"/>
                  <a:pt x="547611" y="4631750"/>
                </a:cubicBezTo>
                <a:cubicBezTo>
                  <a:pt x="510247" y="4623077"/>
                  <a:pt x="499088" y="4633791"/>
                  <a:pt x="476778" y="4615662"/>
                </a:cubicBezTo>
                <a:cubicBezTo>
                  <a:pt x="457686" y="4613372"/>
                  <a:pt x="453369" y="4611385"/>
                  <a:pt x="433058" y="4610953"/>
                </a:cubicBezTo>
                <a:cubicBezTo>
                  <a:pt x="412747" y="4610521"/>
                  <a:pt x="383201" y="4613107"/>
                  <a:pt x="354910" y="4613069"/>
                </a:cubicBezTo>
                <a:cubicBezTo>
                  <a:pt x="325594" y="4614825"/>
                  <a:pt x="324861" y="4631623"/>
                  <a:pt x="297551" y="4614611"/>
                </a:cubicBezTo>
                <a:cubicBezTo>
                  <a:pt x="297827" y="4618223"/>
                  <a:pt x="283633" y="4619398"/>
                  <a:pt x="279981" y="4619280"/>
                </a:cubicBezTo>
                <a:lnTo>
                  <a:pt x="251060" y="4621023"/>
                </a:lnTo>
                <a:lnTo>
                  <a:pt x="248621" y="4615319"/>
                </a:lnTo>
                <a:cubicBezTo>
                  <a:pt x="237819" y="4612965"/>
                  <a:pt x="219269" y="4618593"/>
                  <a:pt x="208474" y="4619602"/>
                </a:cubicBezTo>
                <a:lnTo>
                  <a:pt x="183850" y="4621375"/>
                </a:lnTo>
                <a:lnTo>
                  <a:pt x="174486" y="4620574"/>
                </a:lnTo>
                <a:lnTo>
                  <a:pt x="170493" y="4620635"/>
                </a:lnTo>
                <a:lnTo>
                  <a:pt x="160178" y="4616375"/>
                </a:lnTo>
                <a:cubicBezTo>
                  <a:pt x="150587" y="4615308"/>
                  <a:pt x="143414" y="4608454"/>
                  <a:pt x="137679" y="4607411"/>
                </a:cubicBezTo>
                <a:cubicBezTo>
                  <a:pt x="131944" y="4606369"/>
                  <a:pt x="130252" y="4614284"/>
                  <a:pt x="125767" y="4610124"/>
                </a:cubicBezTo>
                <a:cubicBezTo>
                  <a:pt x="131450" y="4607091"/>
                  <a:pt x="122536" y="4604620"/>
                  <a:pt x="118604" y="4602416"/>
                </a:cubicBezTo>
                <a:lnTo>
                  <a:pt x="82934" y="4599702"/>
                </a:lnTo>
                <a:cubicBezTo>
                  <a:pt x="39823" y="4602644"/>
                  <a:pt x="55074" y="4589236"/>
                  <a:pt x="41888" y="4597726"/>
                </a:cubicBezTo>
                <a:cubicBezTo>
                  <a:pt x="25543" y="4601103"/>
                  <a:pt x="15576" y="4602785"/>
                  <a:pt x="8238" y="4603430"/>
                </a:cubicBezTo>
                <a:lnTo>
                  <a:pt x="0" y="4603190"/>
                </a:lnTo>
                <a:close/>
              </a:path>
            </a:pathLst>
          </a:custGeom>
          <a:noFill/>
          <a:extLst>
            <a:ext uri="{909E8E84-426E-40DD-AFC4-6F175D3DCCD1}">
              <a14:hiddenFill xmlns:a14="http://schemas.microsoft.com/office/drawing/2010/main">
                <a:solidFill>
                  <a:srgbClr val="FFFFFF"/>
                </a:solidFill>
              </a14:hiddenFill>
            </a:ext>
          </a:extLst>
        </p:spPr>
      </p:pic>
      <p:pic>
        <p:nvPicPr>
          <p:cNvPr id="2064" name="Picture 16" descr="grayscale photo of stone">
            <a:extLst>
              <a:ext uri="{FF2B5EF4-FFF2-40B4-BE49-F238E27FC236}">
                <a16:creationId xmlns:a16="http://schemas.microsoft.com/office/drawing/2014/main" id="{1F7322C8-8D6E-4998-8444-6D169FA760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83" r="4" b="4"/>
          <a:stretch/>
        </p:blipFill>
        <p:spPr bwMode="auto">
          <a:xfrm>
            <a:off x="2939291" y="0"/>
            <a:ext cx="3067990" cy="4974250"/>
          </a:xfrm>
          <a:custGeom>
            <a:avLst/>
            <a:gdLst/>
            <a:ahLst/>
            <a:cxnLst/>
            <a:rect l="l" t="t" r="r" b="b"/>
            <a:pathLst>
              <a:path w="3067990" h="5149699">
                <a:moveTo>
                  <a:pt x="0" y="0"/>
                </a:moveTo>
                <a:lnTo>
                  <a:pt x="8632" y="2126"/>
                </a:lnTo>
                <a:cubicBezTo>
                  <a:pt x="71597" y="8644"/>
                  <a:pt x="52747" y="11892"/>
                  <a:pt x="102111" y="11566"/>
                </a:cubicBezTo>
                <a:cubicBezTo>
                  <a:pt x="107032" y="11203"/>
                  <a:pt x="116450" y="20386"/>
                  <a:pt x="135511" y="18109"/>
                </a:cubicBezTo>
                <a:cubicBezTo>
                  <a:pt x="165681" y="22040"/>
                  <a:pt x="149025" y="33094"/>
                  <a:pt x="187668" y="36734"/>
                </a:cubicBezTo>
                <a:cubicBezTo>
                  <a:pt x="184095" y="40156"/>
                  <a:pt x="221954" y="38461"/>
                  <a:pt x="225602" y="50611"/>
                </a:cubicBezTo>
                <a:cubicBezTo>
                  <a:pt x="242020" y="54481"/>
                  <a:pt x="267241" y="57744"/>
                  <a:pt x="286175" y="59952"/>
                </a:cubicBezTo>
                <a:cubicBezTo>
                  <a:pt x="314543" y="65902"/>
                  <a:pt x="328665" y="72319"/>
                  <a:pt x="332857" y="76558"/>
                </a:cubicBezTo>
                <a:cubicBezTo>
                  <a:pt x="361257" y="83289"/>
                  <a:pt x="358186" y="84500"/>
                  <a:pt x="395478" y="98782"/>
                </a:cubicBezTo>
                <a:cubicBezTo>
                  <a:pt x="417363" y="93652"/>
                  <a:pt x="436168" y="104748"/>
                  <a:pt x="445328" y="114882"/>
                </a:cubicBezTo>
                <a:cubicBezTo>
                  <a:pt x="470101" y="124482"/>
                  <a:pt x="523910" y="147405"/>
                  <a:pt x="559300" y="150440"/>
                </a:cubicBezTo>
                <a:cubicBezTo>
                  <a:pt x="613422" y="149710"/>
                  <a:pt x="598278" y="160982"/>
                  <a:pt x="622357" y="169552"/>
                </a:cubicBezTo>
                <a:cubicBezTo>
                  <a:pt x="641101" y="180205"/>
                  <a:pt x="638493" y="171007"/>
                  <a:pt x="658054" y="184474"/>
                </a:cubicBezTo>
                <a:lnTo>
                  <a:pt x="694284" y="200095"/>
                </a:lnTo>
                <a:lnTo>
                  <a:pt x="737979" y="224556"/>
                </a:lnTo>
                <a:lnTo>
                  <a:pt x="747981" y="231280"/>
                </a:lnTo>
                <a:cubicBezTo>
                  <a:pt x="753111" y="231304"/>
                  <a:pt x="756366" y="231723"/>
                  <a:pt x="758445" y="232460"/>
                </a:cubicBezTo>
                <a:cubicBezTo>
                  <a:pt x="758496" y="232559"/>
                  <a:pt x="758549" y="232658"/>
                  <a:pt x="758600" y="232757"/>
                </a:cubicBezTo>
                <a:lnTo>
                  <a:pt x="773364" y="235718"/>
                </a:lnTo>
                <a:cubicBezTo>
                  <a:pt x="790479" y="236082"/>
                  <a:pt x="824818" y="262048"/>
                  <a:pt x="841072" y="261356"/>
                </a:cubicBezTo>
                <a:cubicBezTo>
                  <a:pt x="848247" y="277811"/>
                  <a:pt x="845053" y="250444"/>
                  <a:pt x="872404" y="265382"/>
                </a:cubicBezTo>
                <a:cubicBezTo>
                  <a:pt x="884596" y="267374"/>
                  <a:pt x="889722" y="269394"/>
                  <a:pt x="899938" y="270925"/>
                </a:cubicBezTo>
                <a:cubicBezTo>
                  <a:pt x="900079" y="271345"/>
                  <a:pt x="933560" y="274145"/>
                  <a:pt x="933701" y="274565"/>
                </a:cubicBezTo>
                <a:lnTo>
                  <a:pt x="958104" y="278658"/>
                </a:lnTo>
                <a:lnTo>
                  <a:pt x="963678" y="280729"/>
                </a:lnTo>
                <a:lnTo>
                  <a:pt x="996167" y="277529"/>
                </a:lnTo>
                <a:lnTo>
                  <a:pt x="1012387" y="277350"/>
                </a:lnTo>
                <a:lnTo>
                  <a:pt x="1018139" y="274257"/>
                </a:lnTo>
                <a:cubicBezTo>
                  <a:pt x="1023705" y="272608"/>
                  <a:pt x="1030840" y="272419"/>
                  <a:pt x="1041488" y="275538"/>
                </a:cubicBezTo>
                <a:lnTo>
                  <a:pt x="1043729" y="276831"/>
                </a:lnTo>
                <a:lnTo>
                  <a:pt x="1076532" y="271239"/>
                </a:lnTo>
                <a:cubicBezTo>
                  <a:pt x="1083544" y="269462"/>
                  <a:pt x="1111552" y="278849"/>
                  <a:pt x="1117458" y="275294"/>
                </a:cubicBezTo>
                <a:cubicBezTo>
                  <a:pt x="1173364" y="280135"/>
                  <a:pt x="1207569" y="263603"/>
                  <a:pt x="1275827" y="275029"/>
                </a:cubicBezTo>
                <a:cubicBezTo>
                  <a:pt x="1321519" y="279616"/>
                  <a:pt x="1347196" y="279519"/>
                  <a:pt x="1376683" y="283128"/>
                </a:cubicBezTo>
                <a:cubicBezTo>
                  <a:pt x="1406170" y="286737"/>
                  <a:pt x="1433752" y="293140"/>
                  <a:pt x="1452749" y="296685"/>
                </a:cubicBezTo>
                <a:cubicBezTo>
                  <a:pt x="1471746" y="300230"/>
                  <a:pt x="1466619" y="301895"/>
                  <a:pt x="1490664" y="304401"/>
                </a:cubicBezTo>
                <a:cubicBezTo>
                  <a:pt x="1514709" y="306907"/>
                  <a:pt x="1573675" y="305000"/>
                  <a:pt x="1597021" y="311721"/>
                </a:cubicBezTo>
                <a:cubicBezTo>
                  <a:pt x="1622238" y="311037"/>
                  <a:pt x="1625537" y="322069"/>
                  <a:pt x="1639314" y="320753"/>
                </a:cubicBezTo>
                <a:cubicBezTo>
                  <a:pt x="1710549" y="337224"/>
                  <a:pt x="1769892" y="334296"/>
                  <a:pt x="1856583" y="331628"/>
                </a:cubicBezTo>
                <a:cubicBezTo>
                  <a:pt x="1913730" y="336509"/>
                  <a:pt x="1912698" y="339285"/>
                  <a:pt x="1937745" y="342098"/>
                </a:cubicBezTo>
                <a:cubicBezTo>
                  <a:pt x="1945390" y="344925"/>
                  <a:pt x="1949181" y="335092"/>
                  <a:pt x="1956068" y="338984"/>
                </a:cubicBezTo>
                <a:lnTo>
                  <a:pt x="1991434" y="344183"/>
                </a:lnTo>
                <a:lnTo>
                  <a:pt x="2017399" y="354323"/>
                </a:lnTo>
                <a:lnTo>
                  <a:pt x="2041804" y="360756"/>
                </a:lnTo>
                <a:lnTo>
                  <a:pt x="2071138" y="363487"/>
                </a:lnTo>
                <a:cubicBezTo>
                  <a:pt x="2080124" y="365903"/>
                  <a:pt x="2080713" y="373697"/>
                  <a:pt x="2092557" y="373570"/>
                </a:cubicBezTo>
                <a:cubicBezTo>
                  <a:pt x="2128517" y="378742"/>
                  <a:pt x="2193287" y="383225"/>
                  <a:pt x="2242182" y="388922"/>
                </a:cubicBezTo>
                <a:cubicBezTo>
                  <a:pt x="2266404" y="385527"/>
                  <a:pt x="2301142" y="392029"/>
                  <a:pt x="2311187" y="401718"/>
                </a:cubicBezTo>
                <a:cubicBezTo>
                  <a:pt x="2323182" y="404413"/>
                  <a:pt x="2352098" y="404462"/>
                  <a:pt x="2363765" y="402554"/>
                </a:cubicBezTo>
                <a:cubicBezTo>
                  <a:pt x="2374121" y="402833"/>
                  <a:pt x="2375999" y="406521"/>
                  <a:pt x="2389759" y="407955"/>
                </a:cubicBezTo>
                <a:cubicBezTo>
                  <a:pt x="2404778" y="411334"/>
                  <a:pt x="2437354" y="427346"/>
                  <a:pt x="2451497" y="432353"/>
                </a:cubicBezTo>
                <a:cubicBezTo>
                  <a:pt x="2465640" y="437360"/>
                  <a:pt x="2451256" y="432175"/>
                  <a:pt x="2474615" y="437995"/>
                </a:cubicBezTo>
                <a:cubicBezTo>
                  <a:pt x="2482949" y="439979"/>
                  <a:pt x="2481204" y="447714"/>
                  <a:pt x="2499122" y="451403"/>
                </a:cubicBezTo>
                <a:cubicBezTo>
                  <a:pt x="2517041" y="455093"/>
                  <a:pt x="2557176" y="459358"/>
                  <a:pt x="2582126" y="460132"/>
                </a:cubicBezTo>
                <a:cubicBezTo>
                  <a:pt x="2610000" y="447613"/>
                  <a:pt x="2600233" y="464657"/>
                  <a:pt x="2651203" y="448902"/>
                </a:cubicBezTo>
                <a:cubicBezTo>
                  <a:pt x="2652514" y="450917"/>
                  <a:pt x="2673343" y="450050"/>
                  <a:pt x="2694692" y="451398"/>
                </a:cubicBezTo>
                <a:cubicBezTo>
                  <a:pt x="2716041" y="452746"/>
                  <a:pt x="2761501" y="464041"/>
                  <a:pt x="2779298" y="456988"/>
                </a:cubicBezTo>
                <a:lnTo>
                  <a:pt x="2936306" y="456249"/>
                </a:lnTo>
                <a:lnTo>
                  <a:pt x="3026435" y="468085"/>
                </a:lnTo>
                <a:cubicBezTo>
                  <a:pt x="3042105" y="469033"/>
                  <a:pt x="3051256" y="471666"/>
                  <a:pt x="3059006" y="473639"/>
                </a:cubicBezTo>
                <a:lnTo>
                  <a:pt x="3067990" y="474231"/>
                </a:lnTo>
                <a:lnTo>
                  <a:pt x="3067990" y="5066330"/>
                </a:lnTo>
                <a:lnTo>
                  <a:pt x="3036249" y="5071710"/>
                </a:lnTo>
                <a:cubicBezTo>
                  <a:pt x="3028911" y="5072355"/>
                  <a:pt x="3024202" y="5071963"/>
                  <a:pt x="3018374" y="5071188"/>
                </a:cubicBezTo>
                <a:cubicBezTo>
                  <a:pt x="2981557" y="5076634"/>
                  <a:pt x="2975787" y="5078874"/>
                  <a:pt x="2928454" y="5083368"/>
                </a:cubicBezTo>
                <a:cubicBezTo>
                  <a:pt x="2902026" y="5096160"/>
                  <a:pt x="2894473" y="5096992"/>
                  <a:pt x="2874456" y="5102330"/>
                </a:cubicBezTo>
                <a:cubicBezTo>
                  <a:pt x="2849799" y="5110661"/>
                  <a:pt x="2856324" y="5116728"/>
                  <a:pt x="2826359" y="5120681"/>
                </a:cubicBezTo>
                <a:cubicBezTo>
                  <a:pt x="2811152" y="5125070"/>
                  <a:pt x="2799749" y="5135440"/>
                  <a:pt x="2790273" y="5139251"/>
                </a:cubicBezTo>
                <a:cubicBezTo>
                  <a:pt x="2780797" y="5143062"/>
                  <a:pt x="2776994" y="5141825"/>
                  <a:pt x="2761021" y="5144617"/>
                </a:cubicBezTo>
                <a:cubicBezTo>
                  <a:pt x="2750399" y="5143672"/>
                  <a:pt x="2716008" y="5143647"/>
                  <a:pt x="2709599" y="5145416"/>
                </a:cubicBezTo>
                <a:cubicBezTo>
                  <a:pt x="2691337" y="5155744"/>
                  <a:pt x="2674953" y="5144170"/>
                  <a:pt x="2643019" y="5144002"/>
                </a:cubicBezTo>
                <a:lnTo>
                  <a:pt x="2605306" y="5145401"/>
                </a:lnTo>
                <a:cubicBezTo>
                  <a:pt x="2598456" y="5139894"/>
                  <a:pt x="2544492" y="5137937"/>
                  <a:pt x="2540666" y="5130474"/>
                </a:cubicBezTo>
                <a:cubicBezTo>
                  <a:pt x="2520890" y="5122976"/>
                  <a:pt x="2520818" y="5104076"/>
                  <a:pt x="2490181" y="5096885"/>
                </a:cubicBezTo>
                <a:cubicBezTo>
                  <a:pt x="2473666" y="5089694"/>
                  <a:pt x="2482843" y="5107802"/>
                  <a:pt x="2441578" y="5087331"/>
                </a:cubicBezTo>
                <a:cubicBezTo>
                  <a:pt x="2404207" y="5055658"/>
                  <a:pt x="2246399" y="5032666"/>
                  <a:pt x="2239061" y="4977592"/>
                </a:cubicBezTo>
                <a:cubicBezTo>
                  <a:pt x="2172141" y="4959717"/>
                  <a:pt x="2228317" y="4960563"/>
                  <a:pt x="2138397" y="4945422"/>
                </a:cubicBezTo>
                <a:cubicBezTo>
                  <a:pt x="2058643" y="4932605"/>
                  <a:pt x="1820980" y="4910463"/>
                  <a:pt x="1766888" y="4891159"/>
                </a:cubicBezTo>
                <a:cubicBezTo>
                  <a:pt x="1693746" y="4881380"/>
                  <a:pt x="1731387" y="4880829"/>
                  <a:pt x="1699544" y="4886748"/>
                </a:cubicBezTo>
                <a:cubicBezTo>
                  <a:pt x="1645920" y="4895473"/>
                  <a:pt x="1642875" y="4877798"/>
                  <a:pt x="1607580" y="4879045"/>
                </a:cubicBezTo>
                <a:cubicBezTo>
                  <a:pt x="1555088" y="4865773"/>
                  <a:pt x="1453749" y="4859346"/>
                  <a:pt x="1384598" y="4845217"/>
                </a:cubicBezTo>
                <a:cubicBezTo>
                  <a:pt x="1326341" y="4835627"/>
                  <a:pt x="1315092" y="4821514"/>
                  <a:pt x="1258391" y="4816554"/>
                </a:cubicBezTo>
                <a:cubicBezTo>
                  <a:pt x="1226403" y="4808063"/>
                  <a:pt x="1218929" y="4802264"/>
                  <a:pt x="1192670" y="4794273"/>
                </a:cubicBezTo>
                <a:cubicBezTo>
                  <a:pt x="1172212" y="4781098"/>
                  <a:pt x="1134543" y="4780537"/>
                  <a:pt x="1100484" y="4773564"/>
                </a:cubicBezTo>
                <a:cubicBezTo>
                  <a:pt x="1083354" y="4772013"/>
                  <a:pt x="1065276" y="4777578"/>
                  <a:pt x="1028112" y="4767096"/>
                </a:cubicBezTo>
                <a:cubicBezTo>
                  <a:pt x="999846" y="4759146"/>
                  <a:pt x="967016" y="4743196"/>
                  <a:pt x="963745" y="4764863"/>
                </a:cubicBezTo>
                <a:cubicBezTo>
                  <a:pt x="935062" y="4736624"/>
                  <a:pt x="945601" y="4756035"/>
                  <a:pt x="908364" y="4755572"/>
                </a:cubicBezTo>
                <a:cubicBezTo>
                  <a:pt x="831301" y="4740343"/>
                  <a:pt x="772395" y="4745078"/>
                  <a:pt x="699185" y="4729739"/>
                </a:cubicBezTo>
                <a:cubicBezTo>
                  <a:pt x="680644" y="4710950"/>
                  <a:pt x="671269" y="4756745"/>
                  <a:pt x="624173" y="4712819"/>
                </a:cubicBezTo>
                <a:cubicBezTo>
                  <a:pt x="620673" y="4715011"/>
                  <a:pt x="605890" y="4702494"/>
                  <a:pt x="587551" y="4697060"/>
                </a:cubicBezTo>
                <a:cubicBezTo>
                  <a:pt x="569213" y="4691626"/>
                  <a:pt x="529126" y="4697683"/>
                  <a:pt x="514142" y="4680213"/>
                </a:cubicBezTo>
                <a:cubicBezTo>
                  <a:pt x="490554" y="4678007"/>
                  <a:pt x="455880" y="4670399"/>
                  <a:pt x="435429" y="4669695"/>
                </a:cubicBezTo>
                <a:cubicBezTo>
                  <a:pt x="414978" y="4668991"/>
                  <a:pt x="413693" y="4665510"/>
                  <a:pt x="398498" y="4661863"/>
                </a:cubicBezTo>
                <a:lnTo>
                  <a:pt x="391864" y="4657306"/>
                </a:lnTo>
                <a:lnTo>
                  <a:pt x="393991" y="4656812"/>
                </a:lnTo>
                <a:cubicBezTo>
                  <a:pt x="393161" y="4656323"/>
                  <a:pt x="391036" y="4655963"/>
                  <a:pt x="390744" y="4656537"/>
                </a:cubicBezTo>
                <a:lnTo>
                  <a:pt x="391864" y="4657306"/>
                </a:lnTo>
                <a:lnTo>
                  <a:pt x="389463" y="4657864"/>
                </a:lnTo>
                <a:cubicBezTo>
                  <a:pt x="384571" y="4657809"/>
                  <a:pt x="375254" y="4657079"/>
                  <a:pt x="358382" y="4654871"/>
                </a:cubicBezTo>
                <a:cubicBezTo>
                  <a:pt x="339824" y="4647350"/>
                  <a:pt x="313263" y="4650730"/>
                  <a:pt x="294208" y="4644982"/>
                </a:cubicBezTo>
                <a:cubicBezTo>
                  <a:pt x="275153" y="4639233"/>
                  <a:pt x="255232" y="4631558"/>
                  <a:pt x="240522" y="4627439"/>
                </a:cubicBezTo>
                <a:cubicBezTo>
                  <a:pt x="212762" y="4619907"/>
                  <a:pt x="228727" y="4611264"/>
                  <a:pt x="188294" y="4613207"/>
                </a:cubicBezTo>
                <a:cubicBezTo>
                  <a:pt x="165514" y="4608090"/>
                  <a:pt x="132086" y="4618695"/>
                  <a:pt x="107016" y="4612605"/>
                </a:cubicBezTo>
                <a:cubicBezTo>
                  <a:pt x="79461" y="4604732"/>
                  <a:pt x="82214" y="4605717"/>
                  <a:pt x="48463" y="4601378"/>
                </a:cubicBezTo>
                <a:lnTo>
                  <a:pt x="0" y="4601647"/>
                </a:lnTo>
                <a:close/>
              </a:path>
            </a:pathLst>
          </a:cu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9B94F9D-5A17-4C76-9765-5265762E5A67}"/>
              </a:ext>
            </a:extLst>
          </p:cNvPr>
          <p:cNvSpPr/>
          <p:nvPr/>
        </p:nvSpPr>
        <p:spPr>
          <a:xfrm>
            <a:off x="9487890" y="6096054"/>
            <a:ext cx="2492990" cy="584775"/>
          </a:xfrm>
          <a:prstGeom prst="rect">
            <a:avLst/>
          </a:prstGeom>
        </p:spPr>
        <p:txBody>
          <a:bodyPr wrap="none">
            <a:spAutoFit/>
          </a:bodyPr>
          <a:lstStyle/>
          <a:p>
            <a:r>
              <a:rPr lang="en-US" sz="3200" dirty="0">
                <a:solidFill>
                  <a:srgbClr val="612221"/>
                </a:solidFill>
                <a:latin typeface="Special Elite" panose="02000506000000020004" pitchFamily="2" charset="0"/>
              </a:rPr>
              <a:t>Krishnaraj</a:t>
            </a:r>
            <a:endParaRPr lang="en-US" sz="2000" dirty="0">
              <a:solidFill>
                <a:srgbClr val="612221"/>
              </a:solidFill>
              <a:latin typeface="Special Elite" panose="02000506000000020004" pitchFamily="2" charset="0"/>
            </a:endParaRPr>
          </a:p>
        </p:txBody>
      </p:sp>
    </p:spTree>
    <p:extLst>
      <p:ext uri="{BB962C8B-B14F-4D97-AF65-F5344CB8AC3E}">
        <p14:creationId xmlns:p14="http://schemas.microsoft.com/office/powerpoint/2010/main" val="325328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4"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6DF6E-1CE5-4B03-8395-A9267DBE6CCA}"/>
              </a:ext>
            </a:extLst>
          </p:cNvPr>
          <p:cNvSpPr>
            <a:spLocks noGrp="1"/>
          </p:cNvSpPr>
          <p:nvPr>
            <p:ph type="title"/>
          </p:nvPr>
        </p:nvSpPr>
        <p:spPr>
          <a:xfrm>
            <a:off x="640080" y="325369"/>
            <a:ext cx="4368602" cy="1956841"/>
          </a:xfrm>
        </p:spPr>
        <p:txBody>
          <a:bodyPr anchor="b">
            <a:normAutofit/>
          </a:bodyPr>
          <a:lstStyle/>
          <a:p>
            <a:r>
              <a:rPr lang="en-US" sz="5400" b="1" dirty="0"/>
              <a:t>20</a:t>
            </a:r>
            <a:r>
              <a:rPr lang="en-US" sz="5400" b="1" baseline="30000" dirty="0"/>
              <a:t>th</a:t>
            </a:r>
            <a:r>
              <a:rPr lang="en-US" sz="5400" b="1" dirty="0"/>
              <a:t> Century</a:t>
            </a:r>
            <a:endParaRPr lang="en-US" sz="5400" dirty="0"/>
          </a:p>
        </p:txBody>
      </p:sp>
      <p:sp>
        <p:nvSpPr>
          <p:cNvPr id="1024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B01AFE-F28F-4BC7-A6BD-746FF3C0D5AD}"/>
              </a:ext>
            </a:extLst>
          </p:cNvPr>
          <p:cNvSpPr>
            <a:spLocks noGrp="1"/>
          </p:cNvSpPr>
          <p:nvPr>
            <p:ph idx="1"/>
          </p:nvPr>
        </p:nvSpPr>
        <p:spPr>
          <a:xfrm>
            <a:off x="233680" y="2882167"/>
            <a:ext cx="5003338" cy="3966802"/>
          </a:xfrm>
        </p:spPr>
        <p:txBody>
          <a:bodyPr>
            <a:normAutofit fontScale="85000" lnSpcReduction="20000"/>
          </a:bodyPr>
          <a:lstStyle/>
          <a:p>
            <a:r>
              <a:rPr lang="en-US" sz="2600" dirty="0">
                <a:latin typeface="Corbel Light" panose="020B0303020204020204" pitchFamily="34" charset="0"/>
                <a:ea typeface="+mj-ea"/>
                <a:cs typeface="+mj-cs"/>
              </a:rPr>
              <a:t>Most of the cars built before the 1940s were under 100 hp with maximum rpm up to 4000rpm with torque up to 250-280 NM.</a:t>
            </a:r>
            <a:endParaRPr lang="en-IN" sz="2600" dirty="0">
              <a:latin typeface="Corbel Light" panose="020B0303020204020204" pitchFamily="34" charset="0"/>
              <a:ea typeface="+mj-ea"/>
              <a:cs typeface="+mj-cs"/>
            </a:endParaRPr>
          </a:p>
          <a:p>
            <a:r>
              <a:rPr lang="en-US" sz="2600" dirty="0">
                <a:latin typeface="Corbel Light" panose="020B0303020204020204" pitchFamily="34" charset="0"/>
                <a:ea typeface="+mj-ea"/>
                <a:cs typeface="+mj-cs"/>
              </a:rPr>
              <a:t>As we enter late 90s in the world dominated by Germans with </a:t>
            </a:r>
            <a:r>
              <a:rPr lang="en-US" sz="2600" dirty="0" err="1">
                <a:latin typeface="Corbel Light" panose="020B0303020204020204" pitchFamily="34" charset="0"/>
                <a:ea typeface="+mj-ea"/>
                <a:cs typeface="+mj-cs"/>
              </a:rPr>
              <a:t>Maercedes</a:t>
            </a:r>
            <a:r>
              <a:rPr lang="en-US" sz="2600" dirty="0">
                <a:latin typeface="Corbel Light" panose="020B0303020204020204" pitchFamily="34" charset="0"/>
                <a:ea typeface="+mj-ea"/>
                <a:cs typeface="+mj-cs"/>
              </a:rPr>
              <a:t> and BMW both companies reinvented their cars and boost their maximum horsepower to 200hp and other features like inbuilt music system, 4 wheel drive, air bags for safety, short gears to achieve maximum speed and 5- speed manual transmission.  Mostly all big car companies were in a race to producing the fastest and powerful car.</a:t>
            </a:r>
          </a:p>
        </p:txBody>
      </p:sp>
      <p:pic>
        <p:nvPicPr>
          <p:cNvPr id="10242" name="Picture 2" descr="black car beside car during daytime">
            <a:extLst>
              <a:ext uri="{FF2B5EF4-FFF2-40B4-BE49-F238E27FC236}">
                <a16:creationId xmlns:a16="http://schemas.microsoft.com/office/drawing/2014/main" id="{C17A57FF-2AD2-48F4-9673-DDA79E8813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42" r="24805"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839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D354B7B-8E18-4FA6-A534-7D715E72008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21"/>
          <a:stretch/>
        </p:blipFill>
        <p:spPr>
          <a:xfrm>
            <a:off x="457200" y="457200"/>
            <a:ext cx="11277600" cy="5943600"/>
          </a:xfrm>
          <a:prstGeom prst="rect">
            <a:avLst/>
          </a:prstGeom>
        </p:spPr>
      </p:pic>
    </p:spTree>
    <p:extLst>
      <p:ext uri="{BB962C8B-B14F-4D97-AF65-F5344CB8AC3E}">
        <p14:creationId xmlns:p14="http://schemas.microsoft.com/office/powerpoint/2010/main" val="323654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ED11ED85-7E47-468A-998D-91B69A2972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7" r="1" b="1"/>
          <a:stretch/>
        </p:blipFill>
        <p:spPr>
          <a:xfrm>
            <a:off x="196850" y="173518"/>
            <a:ext cx="11798300" cy="6512763"/>
          </a:xfrm>
          <a:prstGeom prst="rect">
            <a:avLst/>
          </a:prstGeom>
        </p:spPr>
      </p:pic>
    </p:spTree>
    <p:extLst>
      <p:ext uri="{BB962C8B-B14F-4D97-AF65-F5344CB8AC3E}">
        <p14:creationId xmlns:p14="http://schemas.microsoft.com/office/powerpoint/2010/main" val="4252985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8B8DD7-EA19-48E4-BEBA-931648C86D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10"/>
          <a:stretch/>
        </p:blipFill>
        <p:spPr>
          <a:xfrm>
            <a:off x="457200" y="457200"/>
            <a:ext cx="11277600" cy="5943600"/>
          </a:xfrm>
          <a:prstGeom prst="rect">
            <a:avLst/>
          </a:prstGeom>
        </p:spPr>
      </p:pic>
    </p:spTree>
    <p:extLst>
      <p:ext uri="{BB962C8B-B14F-4D97-AF65-F5344CB8AC3E}">
        <p14:creationId xmlns:p14="http://schemas.microsoft.com/office/powerpoint/2010/main" val="4282113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3E5158D-8DDE-42B7-A5B9-786464A41D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88" r="1" b="6671"/>
          <a:stretch/>
        </p:blipFill>
        <p:spPr>
          <a:xfrm>
            <a:off x="1280667" y="677668"/>
            <a:ext cx="9630666" cy="5417250"/>
          </a:xfrm>
          <a:prstGeom prst="rect">
            <a:avLst/>
          </a:prstGeom>
          <a:ln w="28575">
            <a:solidFill>
              <a:schemeClr val="bg1"/>
            </a:solidFill>
          </a:ln>
        </p:spPr>
      </p:pic>
      <p:sp>
        <p:nvSpPr>
          <p:cNvPr id="16"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Oval 19">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3930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0E38B83-4710-4BE8-ABB2-EB726DAD6F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305"/>
          <a:stretch/>
        </p:blipFill>
        <p:spPr>
          <a:xfrm>
            <a:off x="457200" y="457200"/>
            <a:ext cx="11277600" cy="5943600"/>
          </a:xfrm>
          <a:prstGeom prst="rect">
            <a:avLst/>
          </a:prstGeom>
        </p:spPr>
      </p:pic>
    </p:spTree>
    <p:extLst>
      <p:ext uri="{BB962C8B-B14F-4D97-AF65-F5344CB8AC3E}">
        <p14:creationId xmlns:p14="http://schemas.microsoft.com/office/powerpoint/2010/main" val="242908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68" name="Rectangle 70">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D1056-9F9B-4177-B0F3-F59F3209D326}"/>
              </a:ext>
            </a:extLst>
          </p:cNvPr>
          <p:cNvSpPr>
            <a:spLocks noGrp="1"/>
          </p:cNvSpPr>
          <p:nvPr>
            <p:ph type="title"/>
          </p:nvPr>
        </p:nvSpPr>
        <p:spPr>
          <a:xfrm>
            <a:off x="6981824" y="471056"/>
            <a:ext cx="4489739" cy="2494136"/>
          </a:xfrm>
        </p:spPr>
        <p:txBody>
          <a:bodyPr anchor="t">
            <a:normAutofit/>
          </a:bodyPr>
          <a:lstStyle/>
          <a:p>
            <a:r>
              <a:rPr lang="en-US" sz="4800" dirty="0">
                <a:solidFill>
                  <a:schemeClr val="accent5">
                    <a:lumMod val="75000"/>
                  </a:schemeClr>
                </a:solidFill>
                <a:latin typeface="Aquire" pitchFamily="50" charset="0"/>
              </a:rPr>
              <a:t>Tesla and Electric Cars</a:t>
            </a:r>
          </a:p>
        </p:txBody>
      </p:sp>
      <p:pic>
        <p:nvPicPr>
          <p:cNvPr id="11266" name="Picture 2" descr="silver sedan parked beside brown brick wall">
            <a:extLst>
              <a:ext uri="{FF2B5EF4-FFF2-40B4-BE49-F238E27FC236}">
                <a16:creationId xmlns:a16="http://schemas.microsoft.com/office/drawing/2014/main" id="{D850D504-AFD2-40D9-A332-11EF203FD35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r="-1" b="26010"/>
          <a:stretch/>
        </p:blipFill>
        <p:spPr bwMode="auto">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noFill/>
          <a:effectLst>
            <a:outerShdw blurRad="381000" dist="1524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1269" name="Group 72">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74" name="Freeform: Shape 73">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70" name="Freeform: Shape 74">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EAFEDA5-496E-49E9-9452-5482DEC64DD4}"/>
              </a:ext>
            </a:extLst>
          </p:cNvPr>
          <p:cNvSpPr>
            <a:spLocks noGrp="1"/>
          </p:cNvSpPr>
          <p:nvPr>
            <p:ph idx="1"/>
          </p:nvPr>
        </p:nvSpPr>
        <p:spPr>
          <a:xfrm>
            <a:off x="6981826" y="3146400"/>
            <a:ext cx="4391024" cy="2682000"/>
          </a:xfrm>
        </p:spPr>
        <p:txBody>
          <a:bodyPr>
            <a:normAutofit fontScale="92500" lnSpcReduction="20000"/>
          </a:bodyPr>
          <a:lstStyle/>
          <a:p>
            <a:pPr marL="0" indent="0">
              <a:buNone/>
            </a:pPr>
            <a:r>
              <a:rPr lang="en-US" sz="2600" dirty="0">
                <a:solidFill>
                  <a:schemeClr val="bg1"/>
                </a:solidFill>
                <a:latin typeface="Corbel Light" panose="020B0303020204020204" pitchFamily="34" charset="0"/>
                <a:ea typeface="+mj-ea"/>
                <a:cs typeface="+mj-cs"/>
              </a:rPr>
              <a:t>Tesla, an Automobile company founded by Elon Musk produces Electric vehicles, as he believes it is the new future of Automobile industry and it is cost effective and has low maintenance compared to cars consuming fuels. His 4 basic models include model S 3 X Y, all these cars are full electric</a:t>
            </a:r>
          </a:p>
        </p:txBody>
      </p:sp>
    </p:spTree>
    <p:extLst>
      <p:ext uri="{BB962C8B-B14F-4D97-AF65-F5344CB8AC3E}">
        <p14:creationId xmlns:p14="http://schemas.microsoft.com/office/powerpoint/2010/main" val="3191084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40A20-8B46-4440-8705-BBAE0DC35E53}"/>
              </a:ext>
            </a:extLst>
          </p:cNvPr>
          <p:cNvSpPr>
            <a:spLocks noGrp="1"/>
          </p:cNvSpPr>
          <p:nvPr>
            <p:ph type="title"/>
          </p:nvPr>
        </p:nvSpPr>
        <p:spPr>
          <a:xfrm>
            <a:off x="5494193" y="1650988"/>
            <a:ext cx="6140449" cy="1323439"/>
          </a:xfrm>
        </p:spPr>
        <p:txBody>
          <a:bodyPr anchor="t">
            <a:normAutofit/>
          </a:bodyPr>
          <a:lstStyle/>
          <a:p>
            <a:r>
              <a:rPr lang="en-US" sz="4800" dirty="0">
                <a:solidFill>
                  <a:schemeClr val="accent2">
                    <a:lumMod val="75000"/>
                  </a:schemeClr>
                </a:solidFill>
                <a:latin typeface="Aquire" pitchFamily="50" charset="0"/>
              </a:rPr>
              <a:t>Autopilot</a:t>
            </a:r>
          </a:p>
        </p:txBody>
      </p:sp>
      <p:pic>
        <p:nvPicPr>
          <p:cNvPr id="12290" name="Picture 2" descr="interior view of Tesla car">
            <a:extLst>
              <a:ext uri="{FF2B5EF4-FFF2-40B4-BE49-F238E27FC236}">
                <a16:creationId xmlns:a16="http://schemas.microsoft.com/office/drawing/2014/main" id="{75971AC9-C5E9-446A-8121-4269208E98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968D4DF5-BEE3-400B-9142-ADC0DB88B3A6}"/>
              </a:ext>
            </a:extLst>
          </p:cNvPr>
          <p:cNvSpPr>
            <a:spLocks noGrp="1"/>
          </p:cNvSpPr>
          <p:nvPr>
            <p:ph idx="1"/>
          </p:nvPr>
        </p:nvSpPr>
        <p:spPr>
          <a:xfrm>
            <a:off x="5232400" y="2869997"/>
            <a:ext cx="6664036" cy="3269927"/>
          </a:xfrm>
        </p:spPr>
        <p:txBody>
          <a:bodyPr>
            <a:normAutofit lnSpcReduction="10000"/>
          </a:bodyPr>
          <a:lstStyle/>
          <a:p>
            <a:r>
              <a:rPr lang="en-US" sz="2600" dirty="0">
                <a:solidFill>
                  <a:schemeClr val="bg1"/>
                </a:solidFill>
                <a:latin typeface="Corbel Light" panose="020B0303020204020204" pitchFamily="34" charset="0"/>
                <a:ea typeface="+mj-ea"/>
                <a:cs typeface="+mj-cs"/>
              </a:rPr>
              <a:t>Autopilot AI team drives the future of autonomy of current and new generations of vehicles. Learn about the team and apply to help accelerate the world with full self-driving.</a:t>
            </a:r>
          </a:p>
          <a:p>
            <a:r>
              <a:rPr lang="en-US" sz="2600" dirty="0">
                <a:solidFill>
                  <a:schemeClr val="bg1"/>
                </a:solidFill>
                <a:latin typeface="Corbel Light" panose="020B0303020204020204" pitchFamily="34" charset="0"/>
                <a:ea typeface="+mj-ea"/>
                <a:cs typeface="+mj-cs"/>
              </a:rPr>
              <a:t>This car comes with standard advanced hardware capable of providing Autopilot features, and full self-driving capabilities—through software updates designed to improve functionality over time</a:t>
            </a:r>
          </a:p>
        </p:txBody>
      </p:sp>
    </p:spTree>
    <p:extLst>
      <p:ext uri="{BB962C8B-B14F-4D97-AF65-F5344CB8AC3E}">
        <p14:creationId xmlns:p14="http://schemas.microsoft.com/office/powerpoint/2010/main" val="3262329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images.unsplash.com/photo-1621360242204-f9b79954fb39?ixlib=rb-1.2.1&amp;ixid=MnwxMjA3fDB8MHxzZWFyY2h8MTd8fHRlc2xhJTIwaW50ZXJpb3J8ZW58MHx8MHx8&amp;w=1000&amp;q=80">
            <a:extLst>
              <a:ext uri="{FF2B5EF4-FFF2-40B4-BE49-F238E27FC236}">
                <a16:creationId xmlns:a16="http://schemas.microsoft.com/office/drawing/2014/main" id="{436F5C8F-0E10-469D-A0B3-0AAE23E38A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56" r="12152" b="-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AE3F08-AD35-4DD9-B166-EE8C04E2A4CB}"/>
              </a:ext>
            </a:extLst>
          </p:cNvPr>
          <p:cNvSpPr>
            <a:spLocks noGrp="1"/>
          </p:cNvSpPr>
          <p:nvPr>
            <p:ph type="title"/>
          </p:nvPr>
        </p:nvSpPr>
        <p:spPr>
          <a:xfrm>
            <a:off x="379799" y="454579"/>
            <a:ext cx="5266155" cy="1325563"/>
          </a:xfrm>
        </p:spPr>
        <p:txBody>
          <a:bodyPr>
            <a:normAutofit/>
          </a:bodyPr>
          <a:lstStyle/>
          <a:p>
            <a:r>
              <a:rPr lang="en-US" sz="4800" dirty="0">
                <a:solidFill>
                  <a:schemeClr val="accent5">
                    <a:lumMod val="75000"/>
                  </a:schemeClr>
                </a:solidFill>
                <a:latin typeface="Aquire" pitchFamily="50" charset="0"/>
              </a:rPr>
              <a:t>Touchscreen</a:t>
            </a:r>
          </a:p>
        </p:txBody>
      </p:sp>
      <p:sp>
        <p:nvSpPr>
          <p:cNvPr id="3" name="Content Placeholder 2">
            <a:extLst>
              <a:ext uri="{FF2B5EF4-FFF2-40B4-BE49-F238E27FC236}">
                <a16:creationId xmlns:a16="http://schemas.microsoft.com/office/drawing/2014/main" id="{8451A54B-E064-4FD8-8284-98F0CFB9BEEC}"/>
              </a:ext>
            </a:extLst>
          </p:cNvPr>
          <p:cNvSpPr>
            <a:spLocks noGrp="1"/>
          </p:cNvSpPr>
          <p:nvPr>
            <p:ph idx="1"/>
          </p:nvPr>
        </p:nvSpPr>
        <p:spPr>
          <a:xfrm>
            <a:off x="498764" y="2235199"/>
            <a:ext cx="4441371" cy="3932526"/>
          </a:xfrm>
        </p:spPr>
        <p:txBody>
          <a:bodyPr>
            <a:normAutofit fontScale="92500" lnSpcReduction="10000"/>
          </a:bodyPr>
          <a:lstStyle/>
          <a:p>
            <a:pPr marL="0" indent="0">
              <a:buNone/>
            </a:pPr>
            <a:r>
              <a:rPr lang="en-US" sz="2600" dirty="0">
                <a:latin typeface="Corbel Light" panose="020B0303020204020204" pitchFamily="34" charset="0"/>
                <a:ea typeface="+mj-ea"/>
                <a:cs typeface="+mj-cs"/>
              </a:rPr>
              <a:t>The touchscreen to control many features that, in traditional cars, are controlled using physical buttons (for example, adjusting the cabin heating and air conditioning, headlights, etc.). One can also use the touchscreen to control media, navigate, use entertainment features, and customize Model S to suit your preferences. The main component of the touchscreen is the map area.</a:t>
            </a:r>
          </a:p>
          <a:p>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328082160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4338" name="Picture 2" descr="Tesla to offer in-car Netflix, YouTube - TVBEurope">
            <a:extLst>
              <a:ext uri="{FF2B5EF4-FFF2-40B4-BE49-F238E27FC236}">
                <a16:creationId xmlns:a16="http://schemas.microsoft.com/office/drawing/2014/main" id="{8525B9E8-EA50-4869-9421-D32F5AF0A9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72"/>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AC2D5C-744F-4C82-A145-EB40D48BBC0D}"/>
              </a:ext>
            </a:extLst>
          </p:cNvPr>
          <p:cNvSpPr>
            <a:spLocks noGrp="1"/>
          </p:cNvSpPr>
          <p:nvPr>
            <p:ph type="title"/>
          </p:nvPr>
        </p:nvSpPr>
        <p:spPr>
          <a:xfrm>
            <a:off x="618063" y="4054062"/>
            <a:ext cx="9265771" cy="622836"/>
          </a:xfrm>
        </p:spPr>
        <p:txBody>
          <a:bodyPr>
            <a:noAutofit/>
          </a:bodyPr>
          <a:lstStyle/>
          <a:p>
            <a:r>
              <a:rPr lang="en-US" sz="4800" dirty="0">
                <a:solidFill>
                  <a:schemeClr val="accent6">
                    <a:lumMod val="75000"/>
                  </a:schemeClr>
                </a:solidFill>
                <a:latin typeface="Aquire" pitchFamily="50" charset="0"/>
              </a:rPr>
              <a:t>Streaming services</a:t>
            </a:r>
          </a:p>
        </p:txBody>
      </p:sp>
      <p:sp>
        <p:nvSpPr>
          <p:cNvPr id="3" name="Content Placeholder 2">
            <a:extLst>
              <a:ext uri="{FF2B5EF4-FFF2-40B4-BE49-F238E27FC236}">
                <a16:creationId xmlns:a16="http://schemas.microsoft.com/office/drawing/2014/main" id="{7CBC6EA3-DFE3-41E4-BBD0-5484899E944C}"/>
              </a:ext>
            </a:extLst>
          </p:cNvPr>
          <p:cNvSpPr>
            <a:spLocks noGrp="1"/>
          </p:cNvSpPr>
          <p:nvPr>
            <p:ph idx="1"/>
          </p:nvPr>
        </p:nvSpPr>
        <p:spPr>
          <a:xfrm>
            <a:off x="618063" y="4856921"/>
            <a:ext cx="9565028" cy="1249240"/>
          </a:xfrm>
        </p:spPr>
        <p:txBody>
          <a:bodyPr>
            <a:normAutofit/>
          </a:bodyPr>
          <a:lstStyle/>
          <a:p>
            <a:pPr marL="0" indent="0">
              <a:buNone/>
            </a:pPr>
            <a:r>
              <a:rPr lang="en-US" sz="2600" dirty="0">
                <a:latin typeface="Corbel Light" panose="020B0303020204020204" pitchFamily="34" charset="0"/>
                <a:ea typeface="+mj-ea"/>
                <a:cs typeface="+mj-cs"/>
              </a:rPr>
              <a:t>The high-tech touch screen also allows you to stream your favorite shows from inside your Tesla. But, like the </a:t>
            </a:r>
            <a:r>
              <a:rPr lang="en-US" sz="2600" dirty="0" err="1">
                <a:latin typeface="Corbel Light" panose="020B0303020204020204" pitchFamily="34" charset="0"/>
                <a:ea typeface="+mj-ea"/>
                <a:cs typeface="+mj-cs"/>
              </a:rPr>
              <a:t>caraoke</a:t>
            </a:r>
            <a:r>
              <a:rPr lang="en-US" sz="2600" dirty="0">
                <a:latin typeface="Corbel Light" panose="020B0303020204020204" pitchFamily="34" charset="0"/>
                <a:ea typeface="+mj-ea"/>
                <a:cs typeface="+mj-cs"/>
              </a:rPr>
              <a:t> feature, you have to be parked for this feature to work.</a:t>
            </a:r>
          </a:p>
          <a:p>
            <a:pPr marL="0" indent="0">
              <a:buNone/>
            </a:pPr>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228988576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E7359-B0D3-4095-9B19-0917AAEC86F9}"/>
              </a:ext>
            </a:extLst>
          </p:cNvPr>
          <p:cNvSpPr>
            <a:spLocks noGrp="1"/>
          </p:cNvSpPr>
          <p:nvPr>
            <p:ph type="title"/>
          </p:nvPr>
        </p:nvSpPr>
        <p:spPr>
          <a:xfrm>
            <a:off x="338324" y="310829"/>
            <a:ext cx="4963349" cy="1938076"/>
          </a:xfrm>
        </p:spPr>
        <p:txBody>
          <a:bodyPr>
            <a:normAutofit fontScale="90000"/>
          </a:bodyPr>
          <a:lstStyle/>
          <a:p>
            <a:r>
              <a:rPr lang="en-US" sz="4800" dirty="0">
                <a:solidFill>
                  <a:schemeClr val="accent6">
                    <a:lumMod val="50000"/>
                  </a:schemeClr>
                </a:solidFill>
                <a:latin typeface="Special Elite" panose="02000506000000020004" pitchFamily="2" charset="0"/>
              </a:rPr>
              <a:t>How was life like before cars?</a:t>
            </a:r>
          </a:p>
        </p:txBody>
      </p:sp>
      <p:sp>
        <p:nvSpPr>
          <p:cNvPr id="3" name="Content Placeholder 2">
            <a:extLst>
              <a:ext uri="{FF2B5EF4-FFF2-40B4-BE49-F238E27FC236}">
                <a16:creationId xmlns:a16="http://schemas.microsoft.com/office/drawing/2014/main" id="{5FE860B0-04AF-4FEB-A9F6-C840673E2A42}"/>
              </a:ext>
            </a:extLst>
          </p:cNvPr>
          <p:cNvSpPr>
            <a:spLocks noGrp="1"/>
          </p:cNvSpPr>
          <p:nvPr>
            <p:ph idx="1"/>
          </p:nvPr>
        </p:nvSpPr>
        <p:spPr>
          <a:xfrm>
            <a:off x="338324" y="2303201"/>
            <a:ext cx="4555835" cy="4204538"/>
          </a:xfrm>
        </p:spPr>
        <p:txBody>
          <a:bodyPr>
            <a:normAutofit lnSpcReduction="10000"/>
          </a:bodyPr>
          <a:lstStyle/>
          <a:p>
            <a:pPr marL="0" indent="0">
              <a:buNone/>
            </a:pPr>
            <a:r>
              <a:rPr lang="en-US" dirty="0">
                <a:latin typeface="Corbel Light" panose="020B0303020204020204" pitchFamily="34" charset="0"/>
              </a:rPr>
              <a:t>Up until the early 1900s, few people lived </a:t>
            </a:r>
            <a:r>
              <a:rPr lang="en-US" u="sng" dirty="0">
                <a:latin typeface="Corbel Light" panose="020B0303020204020204" pitchFamily="34" charset="0"/>
              </a:rPr>
              <a:t>more than a few Kilometers</a:t>
            </a:r>
            <a:r>
              <a:rPr lang="en-US" dirty="0">
                <a:latin typeface="Corbel Light" panose="020B0303020204020204" pitchFamily="34" charset="0"/>
              </a:rPr>
              <a:t> from where they grew up. It was a matter of choice and logistics. Before cars were invented moving just a short distance away meant hours of buggy travel on rough roads. The rise of suburban areas also wouldn’t have been possible without the automobile.</a:t>
            </a:r>
          </a:p>
          <a:p>
            <a:endParaRPr lang="en-US" sz="2000" b="1" dirty="0">
              <a:latin typeface="Corbel Light" panose="020B0303020204020204" pitchFamily="34" charset="0"/>
            </a:endParaRPr>
          </a:p>
        </p:txBody>
      </p:sp>
      <p:pic>
        <p:nvPicPr>
          <p:cNvPr id="3074" name="Picture 2" descr="photo of house at meadow">
            <a:extLst>
              <a:ext uri="{FF2B5EF4-FFF2-40B4-BE49-F238E27FC236}">
                <a16:creationId xmlns:a16="http://schemas.microsoft.com/office/drawing/2014/main" id="{F46F0555-9E9A-4FEA-94D3-F90CD17EBF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 r="-1" b="9400"/>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person planting rice on field during daytime">
            <a:extLst>
              <a:ext uri="{FF2B5EF4-FFF2-40B4-BE49-F238E27FC236}">
                <a16:creationId xmlns:a16="http://schemas.microsoft.com/office/drawing/2014/main" id="{D5477C29-D40D-4372-BE52-8378C927EC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0" b="36910"/>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958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418202-5328-4062-B54B-A0374D4BCAE0}"/>
              </a:ext>
            </a:extLst>
          </p:cNvPr>
          <p:cNvSpPr>
            <a:spLocks noGrp="1"/>
          </p:cNvSpPr>
          <p:nvPr>
            <p:ph type="title"/>
          </p:nvPr>
        </p:nvSpPr>
        <p:spPr>
          <a:xfrm>
            <a:off x="422104" y="1528834"/>
            <a:ext cx="4694548" cy="1463472"/>
          </a:xfrm>
        </p:spPr>
        <p:txBody>
          <a:bodyPr anchor="t">
            <a:normAutofit/>
          </a:bodyPr>
          <a:lstStyle/>
          <a:p>
            <a:r>
              <a:rPr lang="en-US" sz="4800" dirty="0">
                <a:solidFill>
                  <a:schemeClr val="accent6">
                    <a:lumMod val="75000"/>
                  </a:schemeClr>
                </a:solidFill>
                <a:latin typeface="Aquire" pitchFamily="50" charset="0"/>
              </a:rPr>
              <a:t>Sentry</a:t>
            </a:r>
            <a:br>
              <a:rPr lang="en-US" sz="4800" dirty="0">
                <a:solidFill>
                  <a:schemeClr val="accent6">
                    <a:lumMod val="75000"/>
                  </a:schemeClr>
                </a:solidFill>
                <a:latin typeface="Aquire" pitchFamily="50" charset="0"/>
              </a:rPr>
            </a:br>
            <a:r>
              <a:rPr lang="en-US" sz="4800" dirty="0">
                <a:solidFill>
                  <a:schemeClr val="accent6">
                    <a:lumMod val="75000"/>
                  </a:schemeClr>
                </a:solidFill>
                <a:latin typeface="Aquire" pitchFamily="50" charset="0"/>
              </a:rPr>
              <a:t>mode</a:t>
            </a:r>
          </a:p>
        </p:txBody>
      </p:sp>
      <p:grpSp>
        <p:nvGrpSpPr>
          <p:cNvPr id="50" name="Group 4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5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ED788993-2749-4431-8D21-AECB8F5B9016}"/>
              </a:ext>
            </a:extLst>
          </p:cNvPr>
          <p:cNvSpPr>
            <a:spLocks noGrp="1"/>
          </p:cNvSpPr>
          <p:nvPr>
            <p:ph idx="1"/>
          </p:nvPr>
        </p:nvSpPr>
        <p:spPr>
          <a:xfrm>
            <a:off x="432816" y="3194712"/>
            <a:ext cx="4090744" cy="3460881"/>
          </a:xfrm>
        </p:spPr>
        <p:txBody>
          <a:bodyPr anchor="t">
            <a:normAutofit fontScale="92500" lnSpcReduction="20000"/>
          </a:bodyPr>
          <a:lstStyle/>
          <a:p>
            <a:pPr marL="0" indent="0">
              <a:buNone/>
            </a:pPr>
            <a:r>
              <a:rPr lang="en-US" sz="2600" dirty="0">
                <a:solidFill>
                  <a:schemeClr val="bg1"/>
                </a:solidFill>
                <a:latin typeface="Corbel Light" panose="020B0303020204020204" pitchFamily="34" charset="0"/>
                <a:ea typeface="+mj-ea"/>
                <a:cs typeface="+mj-cs"/>
              </a:rPr>
              <a:t>Sentry mode allows you to keep a close eye on your parked vehicle from anywhere in the world. Let's say someone hits your car with a shopping cart, your Car will start recording from the outside cameras and alert you that your vehicle has been hit through the Car app. This feature eliminates the stress of ever wondering where that mysterious dent came from.</a:t>
            </a:r>
          </a:p>
          <a:p>
            <a:pPr marL="0" indent="0">
              <a:buNone/>
            </a:pPr>
            <a:endParaRPr lang="en-US" sz="2600" dirty="0">
              <a:solidFill>
                <a:schemeClr val="bg1"/>
              </a:solidFill>
              <a:latin typeface="Corbel Light" panose="020B0303020204020204" pitchFamily="34" charset="0"/>
              <a:ea typeface="+mj-ea"/>
              <a:cs typeface="+mj-cs"/>
            </a:endParaRPr>
          </a:p>
        </p:txBody>
      </p:sp>
      <p:pic>
        <p:nvPicPr>
          <p:cNvPr id="4" name="Picture 3">
            <a:extLst>
              <a:ext uri="{FF2B5EF4-FFF2-40B4-BE49-F238E27FC236}">
                <a16:creationId xmlns:a16="http://schemas.microsoft.com/office/drawing/2014/main" id="{83DD6501-4CB6-4E46-868F-CAAA74C98C98}"/>
              </a:ext>
            </a:extLst>
          </p:cNvPr>
          <p:cNvPicPr/>
          <p:nvPr/>
        </p:nvPicPr>
        <p:blipFill>
          <a:blip r:embed="rId2">
            <a:extLst>
              <a:ext uri="{28A0092B-C50C-407E-A947-70E740481C1C}">
                <a14:useLocalDpi xmlns:a14="http://schemas.microsoft.com/office/drawing/2010/main" val="0"/>
              </a:ext>
            </a:extLst>
          </a:blip>
          <a:stretch>
            <a:fillRect/>
          </a:stretch>
        </p:blipFill>
        <p:spPr>
          <a:xfrm>
            <a:off x="5116652" y="1271671"/>
            <a:ext cx="6642532" cy="3736424"/>
          </a:xfrm>
          <a:prstGeom prst="rect">
            <a:avLst/>
          </a:prstGeom>
        </p:spPr>
      </p:pic>
    </p:spTree>
    <p:extLst>
      <p:ext uri="{BB962C8B-B14F-4D97-AF65-F5344CB8AC3E}">
        <p14:creationId xmlns:p14="http://schemas.microsoft.com/office/powerpoint/2010/main" val="1514901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02BFC5-A264-41C8-9F31-87DF50B02669}"/>
              </a:ext>
            </a:extLst>
          </p:cNvPr>
          <p:cNvSpPr>
            <a:spLocks noGrp="1"/>
          </p:cNvSpPr>
          <p:nvPr>
            <p:ph type="title"/>
          </p:nvPr>
        </p:nvSpPr>
        <p:spPr>
          <a:xfrm>
            <a:off x="496824" y="400240"/>
            <a:ext cx="4153626" cy="2174091"/>
          </a:xfrm>
        </p:spPr>
        <p:txBody>
          <a:bodyPr anchor="b">
            <a:normAutofit/>
          </a:bodyPr>
          <a:lstStyle/>
          <a:p>
            <a:r>
              <a:rPr lang="en-US" sz="4800" dirty="0">
                <a:solidFill>
                  <a:schemeClr val="accent5">
                    <a:lumMod val="75000"/>
                  </a:schemeClr>
                </a:solidFill>
                <a:latin typeface="Aquire" pitchFamily="50" charset="0"/>
              </a:rPr>
              <a:t>The Apps</a:t>
            </a:r>
          </a:p>
        </p:txBody>
      </p:sp>
      <p:grpSp>
        <p:nvGrpSpPr>
          <p:cNvPr id="22" name="Group 21">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3"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7713C62-BCF1-4CE9-83E1-3AF7A4C7D39E}"/>
              </a:ext>
            </a:extLst>
          </p:cNvPr>
          <p:cNvSpPr>
            <a:spLocks noGrp="1"/>
          </p:cNvSpPr>
          <p:nvPr>
            <p:ph idx="1"/>
          </p:nvPr>
        </p:nvSpPr>
        <p:spPr>
          <a:xfrm>
            <a:off x="640081" y="2971913"/>
            <a:ext cx="4347556" cy="3622851"/>
          </a:xfrm>
        </p:spPr>
        <p:txBody>
          <a:bodyPr anchor="t">
            <a:normAutofit fontScale="92500" lnSpcReduction="10000"/>
          </a:bodyPr>
          <a:lstStyle/>
          <a:p>
            <a:pPr marL="0" indent="0">
              <a:buNone/>
            </a:pPr>
            <a:r>
              <a:rPr lang="en-US" dirty="0">
                <a:solidFill>
                  <a:schemeClr val="bg1"/>
                </a:solidFill>
                <a:latin typeface="Corbel Light" panose="020B0303020204020204" pitchFamily="34" charset="0"/>
                <a:ea typeface="+mj-ea"/>
                <a:cs typeface="+mj-cs"/>
              </a:rPr>
              <a:t>One of the most interesting things about Tesla is the app, which allows drivers to control their car from virtually anywhere. The app sends real-time updates if sentry mode were to activate. You can also check the status of your vehicle while it's charging, control the air conditioning and heat, and also lock and unlock your car.</a:t>
            </a:r>
          </a:p>
        </p:txBody>
      </p:sp>
      <p:pic>
        <p:nvPicPr>
          <p:cNvPr id="4" name="Picture 3">
            <a:extLst>
              <a:ext uri="{FF2B5EF4-FFF2-40B4-BE49-F238E27FC236}">
                <a16:creationId xmlns:a16="http://schemas.microsoft.com/office/drawing/2014/main" id="{5C303669-E63F-491E-BA2B-C0107FBF81A3}"/>
              </a:ext>
            </a:extLst>
          </p:cNvPr>
          <p:cNvPicPr/>
          <p:nvPr/>
        </p:nvPicPr>
        <p:blipFill>
          <a:blip r:embed="rId2">
            <a:extLst>
              <a:ext uri="{28A0092B-C50C-407E-A947-70E740481C1C}">
                <a14:useLocalDpi xmlns:a14="http://schemas.microsoft.com/office/drawing/2010/main" val="0"/>
              </a:ext>
            </a:extLst>
          </a:blip>
          <a:stretch>
            <a:fillRect/>
          </a:stretch>
        </p:blipFill>
        <p:spPr>
          <a:xfrm>
            <a:off x="6643856" y="2006666"/>
            <a:ext cx="5051320" cy="2844211"/>
          </a:xfrm>
          <a:prstGeom prst="rect">
            <a:avLst/>
          </a:prstGeom>
        </p:spPr>
      </p:pic>
    </p:spTree>
    <p:extLst>
      <p:ext uri="{BB962C8B-B14F-4D97-AF65-F5344CB8AC3E}">
        <p14:creationId xmlns:p14="http://schemas.microsoft.com/office/powerpoint/2010/main" val="2708806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8" name="Rectangle 7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Uživatel Mark Lane na Twitteru: „Aero Lesson No.3 😉 “Charlie, get some  scotch tape an a ball of wool.” “What are they doin&amp;#39;?” “Makin&amp;#39; the car  faster.” #FordGT40 LeMans&amp;#39;66 (Ford v Ferrari)">
            <a:extLst>
              <a:ext uri="{FF2B5EF4-FFF2-40B4-BE49-F238E27FC236}">
                <a16:creationId xmlns:a16="http://schemas.microsoft.com/office/drawing/2014/main" id="{26A0D3BE-AF90-4715-BE9F-346CB27C3A7D}"/>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r="25333"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8E705E-4648-45FF-ACC5-D5908D54DF1F}"/>
              </a:ext>
            </a:extLst>
          </p:cNvPr>
          <p:cNvSpPr>
            <a:spLocks noGrp="1"/>
          </p:cNvSpPr>
          <p:nvPr>
            <p:ph type="title"/>
          </p:nvPr>
        </p:nvSpPr>
        <p:spPr>
          <a:xfrm>
            <a:off x="-625312" y="943254"/>
            <a:ext cx="12964999" cy="2900518"/>
          </a:xfrm>
        </p:spPr>
        <p:txBody>
          <a:bodyPr vert="horz" lIns="91440" tIns="45720" rIns="91440" bIns="45720" rtlCol="0" anchor="b">
            <a:noAutofit/>
          </a:bodyPr>
          <a:lstStyle/>
          <a:p>
            <a:pPr algn="ctr"/>
            <a:r>
              <a:rPr lang="en-US" sz="9600" dirty="0">
                <a:solidFill>
                  <a:schemeClr val="accent1">
                    <a:lumMod val="60000"/>
                    <a:lumOff val="40000"/>
                  </a:schemeClr>
                </a:solidFill>
                <a:latin typeface="Aquire" pitchFamily="50" charset="0"/>
              </a:rPr>
              <a:t>Aerodynamics</a:t>
            </a:r>
          </a:p>
        </p:txBody>
      </p:sp>
    </p:spTree>
    <p:extLst>
      <p:ext uri="{BB962C8B-B14F-4D97-AF65-F5344CB8AC3E}">
        <p14:creationId xmlns:p14="http://schemas.microsoft.com/office/powerpoint/2010/main" val="446480670"/>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descr="https://i0.wp.com/www.curbsideclassic.com/wp-content/uploads/2012/01/aero-Rumpler_Tropfenwagen.jpg?resize=522%2C410">
            <a:extLst>
              <a:ext uri="{FF2B5EF4-FFF2-40B4-BE49-F238E27FC236}">
                <a16:creationId xmlns:a16="http://schemas.microsoft.com/office/drawing/2014/main" id="{2037A934-EA6D-437C-9413-AC43154024D6}"/>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8163" b="1019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75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https://i0.wp.com/www.curbsideclassic.com/wp-content/uploads/2012/01/aer-benz-tropfenwagen-1923.jpg?resize=543%2C332">
            <a:extLst>
              <a:ext uri="{FF2B5EF4-FFF2-40B4-BE49-F238E27FC236}">
                <a16:creationId xmlns:a16="http://schemas.microsoft.com/office/drawing/2014/main" id="{EE047188-6804-43B6-8506-55A370B0D86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1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177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7F1"/>
        </a:solidFill>
        <a:effectLst/>
      </p:bgPr>
    </p:bg>
    <p:spTree>
      <p:nvGrpSpPr>
        <p:cNvPr id="1" name=""/>
        <p:cNvGrpSpPr/>
        <p:nvPr/>
      </p:nvGrpSpPr>
      <p:grpSpPr>
        <a:xfrm>
          <a:off x="0" y="0"/>
          <a:ext cx="0" cy="0"/>
          <a:chOff x="0" y="0"/>
          <a:chExt cx="0" cy="0"/>
        </a:xfrm>
      </p:grpSpPr>
      <p:pic>
        <p:nvPicPr>
          <p:cNvPr id="12290" name="Picture 2" descr="https://i0.wp.com/www.curbsideclassic.com/wp-content/uploads/2012/01/aero-Burney.png?resize=579%2C553">
            <a:extLst>
              <a:ext uri="{FF2B5EF4-FFF2-40B4-BE49-F238E27FC236}">
                <a16:creationId xmlns:a16="http://schemas.microsoft.com/office/drawing/2014/main" id="{7E8B7A7E-A818-4797-B63A-F38F4434CF81}"/>
              </a:ext>
            </a:extLst>
          </p:cNvPr>
          <p:cNvPicPr>
            <a:picLocks noChangeAspect="1" noChangeArrowheads="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rot="20935914">
            <a:off x="2119347" y="576699"/>
            <a:ext cx="7817910" cy="746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122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The Effects of Aerodynamics On Cars">
            <a:extLst>
              <a:ext uri="{FF2B5EF4-FFF2-40B4-BE49-F238E27FC236}">
                <a16:creationId xmlns:a16="http://schemas.microsoft.com/office/drawing/2014/main" id="{8C3CB899-7BD6-404D-8B14-43E851337D2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319" b="6357"/>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019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A599-0F56-485A-98FF-E3C6FFF5B73F}"/>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Reducing Drag without Simulations</a:t>
            </a:r>
          </a:p>
        </p:txBody>
      </p:sp>
      <p:pic>
        <p:nvPicPr>
          <p:cNvPr id="17410" name="Picture 2" descr="Uživatel Mark Lane na Twitteru: „Aero Lesson No.3 😉 “Charlie, get some  scotch tape an a ball of wool.” “What are they doin&amp;#39;?” “Makin&amp;#39; the car  faster.” #FordGT40 LeMans&amp;#39;66 (Ford v Ferrari)">
            <a:extLst>
              <a:ext uri="{FF2B5EF4-FFF2-40B4-BE49-F238E27FC236}">
                <a16:creationId xmlns:a16="http://schemas.microsoft.com/office/drawing/2014/main" id="{3B4579BB-35C8-42AB-A338-671C3EE872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73" r="33121" b="1"/>
          <a:stretch/>
        </p:blipFill>
        <p:spPr bwMode="auto">
          <a:xfrm>
            <a:off x="20" y="10"/>
            <a:ext cx="6095974" cy="425252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Uživatel Mark Lane na Twitteru: „Aero Lesson No.3 😉 “Charlie, get some  scotch tape an a ball of wool.” “What are they doin&amp;#39;?” “Makin&amp;#39; the car  faster.” #FordGT40 LeMans&amp;#39;66 (Ford v Ferrari)">
            <a:extLst>
              <a:ext uri="{FF2B5EF4-FFF2-40B4-BE49-F238E27FC236}">
                <a16:creationId xmlns:a16="http://schemas.microsoft.com/office/drawing/2014/main" id="{5641F3EE-2BB7-41E8-807B-623F7C0686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93" r="18335" b="2"/>
          <a:stretch/>
        </p:blipFill>
        <p:spPr bwMode="auto">
          <a:xfrm>
            <a:off x="6095999" y="-681"/>
            <a:ext cx="6096001" cy="4253215"/>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19481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selective focus photography of mechanics tool lot">
            <a:extLst>
              <a:ext uri="{FF2B5EF4-FFF2-40B4-BE49-F238E27FC236}">
                <a16:creationId xmlns:a16="http://schemas.microsoft.com/office/drawing/2014/main" id="{72FC1F95-F3EF-42FD-B3C8-82695F785A72}"/>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17750" b="-1"/>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F43B2A-445A-4D68-A5F3-3627B6197A0B}"/>
              </a:ext>
            </a:extLst>
          </p:cNvPr>
          <p:cNvSpPr>
            <a:spLocks noGrp="1"/>
          </p:cNvSpPr>
          <p:nvPr>
            <p:ph type="title"/>
          </p:nvPr>
        </p:nvSpPr>
        <p:spPr>
          <a:xfrm>
            <a:off x="551103" y="387927"/>
            <a:ext cx="6754860" cy="3398982"/>
          </a:xfrm>
        </p:spPr>
        <p:txBody>
          <a:bodyPr vert="horz" lIns="91440" tIns="45720" rIns="91440" bIns="45720" rtlCol="0" anchor="b">
            <a:normAutofit/>
          </a:bodyPr>
          <a:lstStyle/>
          <a:p>
            <a:r>
              <a:rPr lang="en-US" sz="6000" kern="1200" dirty="0">
                <a:solidFill>
                  <a:schemeClr val="accent2">
                    <a:lumMod val="60000"/>
                    <a:lumOff val="40000"/>
                  </a:schemeClr>
                </a:solidFill>
                <a:latin typeface="Aquire" pitchFamily="50" charset="0"/>
              </a:rPr>
              <a:t>Pricing, Maintenance and Availability</a:t>
            </a:r>
            <a:endParaRPr lang="en-US" kern="1200" dirty="0">
              <a:solidFill>
                <a:schemeClr val="accent2">
                  <a:lumMod val="60000"/>
                  <a:lumOff val="40000"/>
                </a:schemeClr>
              </a:solidFill>
              <a:latin typeface="Aquire" pitchFamily="50" charset="0"/>
            </a:endParaRPr>
          </a:p>
        </p:txBody>
      </p:sp>
      <p:pic>
        <p:nvPicPr>
          <p:cNvPr id="15364" name="Picture 4" descr="man in black jacket and blue denim jeans riding motorcycle">
            <a:extLst>
              <a:ext uri="{FF2B5EF4-FFF2-40B4-BE49-F238E27FC236}">
                <a16:creationId xmlns:a16="http://schemas.microsoft.com/office/drawing/2014/main" id="{73B33266-ADD6-47EF-859F-D4EA474375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19" r="2" b="15411"/>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8D27487-282B-4377-A752-051FCB44FD9D}"/>
              </a:ext>
            </a:extLst>
          </p:cNvPr>
          <p:cNvSpPr/>
          <p:nvPr/>
        </p:nvSpPr>
        <p:spPr>
          <a:xfrm>
            <a:off x="551103" y="5982067"/>
            <a:ext cx="4300344" cy="584775"/>
          </a:xfrm>
          <a:prstGeom prst="rect">
            <a:avLst/>
          </a:prstGeom>
        </p:spPr>
        <p:txBody>
          <a:bodyPr wrap="none">
            <a:spAutoFit/>
          </a:bodyPr>
          <a:lstStyle/>
          <a:p>
            <a:r>
              <a:rPr lang="en-US" sz="3200" dirty="0" err="1">
                <a:solidFill>
                  <a:srgbClr val="5B9BD5"/>
                </a:solidFill>
                <a:latin typeface="Aquire" pitchFamily="50" charset="0"/>
              </a:rPr>
              <a:t>Devanshu</a:t>
            </a:r>
            <a:r>
              <a:rPr lang="en-US" sz="3200" dirty="0">
                <a:solidFill>
                  <a:srgbClr val="5B9BD5"/>
                </a:solidFill>
                <a:latin typeface="Aquire" pitchFamily="50" charset="0"/>
              </a:rPr>
              <a:t> Surana</a:t>
            </a:r>
            <a:endParaRPr lang="en-US" sz="3200" dirty="0">
              <a:solidFill>
                <a:srgbClr val="5B9BD5"/>
              </a:solidFill>
            </a:endParaRPr>
          </a:p>
        </p:txBody>
      </p:sp>
    </p:spTree>
    <p:extLst>
      <p:ext uri="{BB962C8B-B14F-4D97-AF65-F5344CB8AC3E}">
        <p14:creationId xmlns:p14="http://schemas.microsoft.com/office/powerpoint/2010/main" val="2649082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95694-932A-45AE-9652-844AFAE85806}"/>
              </a:ext>
            </a:extLst>
          </p:cNvPr>
          <p:cNvPicPr>
            <a:picLocks noChangeAspect="1"/>
          </p:cNvPicPr>
          <p:nvPr/>
        </p:nvPicPr>
        <p:blipFill>
          <a:blip r:embed="rId2"/>
          <a:stretch>
            <a:fillRect/>
          </a:stretch>
        </p:blipFill>
        <p:spPr>
          <a:xfrm>
            <a:off x="3029528" y="510485"/>
            <a:ext cx="5994400" cy="5837029"/>
          </a:xfrm>
          <a:prstGeom prst="rect">
            <a:avLst/>
          </a:prstGeom>
        </p:spPr>
      </p:pic>
    </p:spTree>
    <p:extLst>
      <p:ext uri="{BB962C8B-B14F-4D97-AF65-F5344CB8AC3E}">
        <p14:creationId xmlns:p14="http://schemas.microsoft.com/office/powerpoint/2010/main" val="3924723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silhouette photography of horse riders on trees">
            <a:extLst>
              <a:ext uri="{FF2B5EF4-FFF2-40B4-BE49-F238E27FC236}">
                <a16:creationId xmlns:a16="http://schemas.microsoft.com/office/drawing/2014/main" id="{1F5E0740-A8E1-44C4-B77A-224DA80611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321"/>
          <a:stretch/>
        </p:blipFill>
        <p:spPr bwMode="auto">
          <a:xfrm>
            <a:off x="2787418" y="975"/>
            <a:ext cx="940143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grayscale photo of train on rail track">
            <a:extLst>
              <a:ext uri="{FF2B5EF4-FFF2-40B4-BE49-F238E27FC236}">
                <a16:creationId xmlns:a16="http://schemas.microsoft.com/office/drawing/2014/main" id="{560F6886-A199-485B-AF0A-72BB35DFA5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46"/>
          <a:stretch/>
        </p:blipFill>
        <p:spPr bwMode="auto">
          <a:xfrm>
            <a:off x="-27" y="10"/>
            <a:ext cx="12192000" cy="6857990"/>
          </a:xfrm>
          <a:custGeom>
            <a:avLst/>
            <a:gdLst/>
            <a:ahLst/>
            <a:cxnLst/>
            <a:rect l="l" t="t" r="r" b="b"/>
            <a:pathLst>
              <a:path w="12192000" h="6858000">
                <a:moveTo>
                  <a:pt x="10767920" y="0"/>
                </a:moveTo>
                <a:lnTo>
                  <a:pt x="12192000" y="0"/>
                </a:lnTo>
                <a:lnTo>
                  <a:pt x="12192000" y="927417"/>
                </a:lnTo>
                <a:lnTo>
                  <a:pt x="12082763" y="823269"/>
                </a:lnTo>
                <a:cubicBezTo>
                  <a:pt x="11719580" y="493176"/>
                  <a:pt x="11300738" y="223239"/>
                  <a:pt x="10841978" y="29200"/>
                </a:cubicBezTo>
                <a:close/>
                <a:moveTo>
                  <a:pt x="6012882" y="0"/>
                </a:moveTo>
                <a:lnTo>
                  <a:pt x="7504417" y="0"/>
                </a:lnTo>
                <a:lnTo>
                  <a:pt x="7430359" y="29200"/>
                </a:lnTo>
                <a:cubicBezTo>
                  <a:pt x="5857467" y="694478"/>
                  <a:pt x="4753816" y="2251936"/>
                  <a:pt x="4753816" y="4067166"/>
                </a:cubicBezTo>
                <a:cubicBezTo>
                  <a:pt x="4753816" y="5126051"/>
                  <a:pt x="5129364" y="6097221"/>
                  <a:pt x="5754532" y="6854750"/>
                </a:cubicBezTo>
                <a:lnTo>
                  <a:pt x="5757486" y="6858000"/>
                </a:lnTo>
                <a:lnTo>
                  <a:pt x="4830677" y="6858000"/>
                </a:lnTo>
                <a:lnTo>
                  <a:pt x="4745134" y="6724465"/>
                </a:lnTo>
                <a:cubicBezTo>
                  <a:pt x="4274836" y="5949876"/>
                  <a:pt x="4004010" y="5040579"/>
                  <a:pt x="4004010" y="4067979"/>
                </a:cubicBezTo>
                <a:cubicBezTo>
                  <a:pt x="4004010" y="2476453"/>
                  <a:pt x="4729195" y="1054430"/>
                  <a:pt x="5866922" y="114788"/>
                </a:cubicBezTo>
                <a:close/>
                <a:moveTo>
                  <a:pt x="0" y="0"/>
                </a:moveTo>
                <a:lnTo>
                  <a:pt x="4336230" y="0"/>
                </a:lnTo>
                <a:lnTo>
                  <a:pt x="4279837" y="65151"/>
                </a:lnTo>
                <a:cubicBezTo>
                  <a:pt x="3384436" y="1150943"/>
                  <a:pt x="2846555" y="2542953"/>
                  <a:pt x="2846555" y="4060687"/>
                </a:cubicBezTo>
                <a:cubicBezTo>
                  <a:pt x="2846555" y="5036374"/>
                  <a:pt x="3068843" y="5960103"/>
                  <a:pt x="3465501" y="6783922"/>
                </a:cubicBezTo>
                <a:lnTo>
                  <a:pt x="35034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4" name="Freeform 95">
            <a:extLst>
              <a:ext uri="{FF2B5EF4-FFF2-40B4-BE49-F238E27FC236}">
                <a16:creationId xmlns:a16="http://schemas.microsoft.com/office/drawing/2014/main" id="{5EFCEEFE-DD72-4E23-A203-092AB1A62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46555" y="-18287"/>
            <a:ext cx="9373908" cy="6920069"/>
          </a:xfrm>
          <a:custGeom>
            <a:avLst/>
            <a:gdLst>
              <a:gd name="connsiteX0" fmla="*/ 9363722 w 9373908"/>
              <a:gd name="connsiteY0" fmla="*/ 0 h 6920069"/>
              <a:gd name="connsiteX1" fmla="*/ 9373908 w 9373908"/>
              <a:gd name="connsiteY1" fmla="*/ 0 h 6920069"/>
              <a:gd name="connsiteX2" fmla="*/ 9373908 w 9373908"/>
              <a:gd name="connsiteY2" fmla="*/ 8011 h 6920069"/>
              <a:gd name="connsiteX3" fmla="*/ 4704244 w 9373908"/>
              <a:gd name="connsiteY3" fmla="*/ 0 h 6920069"/>
              <a:gd name="connsiteX4" fmla="*/ 7874983 w 9373908"/>
              <a:gd name="connsiteY4" fmla="*/ 0 h 6920069"/>
              <a:gd name="connsiteX5" fmla="*/ 7995423 w 9373908"/>
              <a:gd name="connsiteY5" fmla="*/ 47488 h 6920069"/>
              <a:gd name="connsiteX6" fmla="*/ 9236208 w 9373908"/>
              <a:gd name="connsiteY6" fmla="*/ 841557 h 6920069"/>
              <a:gd name="connsiteX7" fmla="*/ 9373908 w 9373908"/>
              <a:gd name="connsiteY7" fmla="*/ 972842 h 6920069"/>
              <a:gd name="connsiteX8" fmla="*/ 9373908 w 9373908"/>
              <a:gd name="connsiteY8" fmla="*/ 6920069 h 6920069"/>
              <a:gd name="connsiteX9" fmla="*/ 2950722 w 9373908"/>
              <a:gd name="connsiteY9" fmla="*/ 6920069 h 6920069"/>
              <a:gd name="connsiteX10" fmla="*/ 2907977 w 9373908"/>
              <a:gd name="connsiteY10" fmla="*/ 6873037 h 6920069"/>
              <a:gd name="connsiteX11" fmla="*/ 1907260 w 9373908"/>
              <a:gd name="connsiteY11" fmla="*/ 4085454 h 6920069"/>
              <a:gd name="connsiteX12" fmla="*/ 4583804 w 9373908"/>
              <a:gd name="connsiteY12" fmla="*/ 47488 h 6920069"/>
              <a:gd name="connsiteX13" fmla="*/ 1505505 w 9373908"/>
              <a:gd name="connsiteY13" fmla="*/ 0 h 6920069"/>
              <a:gd name="connsiteX14" fmla="*/ 3189581 w 9373908"/>
              <a:gd name="connsiteY14" fmla="*/ 0 h 6920069"/>
              <a:gd name="connsiteX15" fmla="*/ 3020368 w 9373908"/>
              <a:gd name="connsiteY15" fmla="*/ 133076 h 6920069"/>
              <a:gd name="connsiteX16" fmla="*/ 1157455 w 9373908"/>
              <a:gd name="connsiteY16" fmla="*/ 4086267 h 6920069"/>
              <a:gd name="connsiteX17" fmla="*/ 1898579 w 9373908"/>
              <a:gd name="connsiteY17" fmla="*/ 6742753 h 6920069"/>
              <a:gd name="connsiteX18" fmla="*/ 2012168 w 9373908"/>
              <a:gd name="connsiteY18" fmla="*/ 6920069 h 6920069"/>
              <a:gd name="connsiteX19" fmla="*/ 679265 w 9373908"/>
              <a:gd name="connsiteY19" fmla="*/ 6920069 h 6920069"/>
              <a:gd name="connsiteX20" fmla="*/ 618946 w 9373908"/>
              <a:gd name="connsiteY20" fmla="*/ 6802210 h 6920069"/>
              <a:gd name="connsiteX21" fmla="*/ 0 w 9373908"/>
              <a:gd name="connsiteY21" fmla="*/ 4078975 h 6920069"/>
              <a:gd name="connsiteX22" fmla="*/ 1433282 w 9373908"/>
              <a:gd name="connsiteY22" fmla="*/ 83440 h 69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73908" h="6920069">
                <a:moveTo>
                  <a:pt x="9363722" y="0"/>
                </a:moveTo>
                <a:lnTo>
                  <a:pt x="9373908" y="0"/>
                </a:lnTo>
                <a:lnTo>
                  <a:pt x="9373908" y="8011"/>
                </a:lnTo>
                <a:close/>
                <a:moveTo>
                  <a:pt x="4704244" y="0"/>
                </a:moveTo>
                <a:lnTo>
                  <a:pt x="7874983" y="0"/>
                </a:lnTo>
                <a:lnTo>
                  <a:pt x="7995423" y="47488"/>
                </a:lnTo>
                <a:cubicBezTo>
                  <a:pt x="8454183" y="241528"/>
                  <a:pt x="8873025" y="511464"/>
                  <a:pt x="9236208" y="841557"/>
                </a:cubicBezTo>
                <a:lnTo>
                  <a:pt x="9373908" y="972842"/>
                </a:lnTo>
                <a:lnTo>
                  <a:pt x="9373908" y="6920069"/>
                </a:lnTo>
                <a:lnTo>
                  <a:pt x="2950722" y="6920069"/>
                </a:lnTo>
                <a:lnTo>
                  <a:pt x="2907977" y="6873037"/>
                </a:lnTo>
                <a:cubicBezTo>
                  <a:pt x="2282808" y="6115509"/>
                  <a:pt x="1907260" y="5144339"/>
                  <a:pt x="1907260" y="4085454"/>
                </a:cubicBezTo>
                <a:cubicBezTo>
                  <a:pt x="1907260" y="2270224"/>
                  <a:pt x="3010912" y="712766"/>
                  <a:pt x="4583804" y="47488"/>
                </a:cubicBezTo>
                <a:close/>
                <a:moveTo>
                  <a:pt x="1505505" y="0"/>
                </a:moveTo>
                <a:lnTo>
                  <a:pt x="3189581" y="0"/>
                </a:lnTo>
                <a:lnTo>
                  <a:pt x="3020368" y="133076"/>
                </a:lnTo>
                <a:cubicBezTo>
                  <a:pt x="1882640" y="1072718"/>
                  <a:pt x="1157455" y="2494741"/>
                  <a:pt x="1157455" y="4086267"/>
                </a:cubicBezTo>
                <a:cubicBezTo>
                  <a:pt x="1157455" y="5058867"/>
                  <a:pt x="1428281" y="5968164"/>
                  <a:pt x="1898579" y="6742753"/>
                </a:cubicBezTo>
                <a:lnTo>
                  <a:pt x="2012168" y="6920069"/>
                </a:lnTo>
                <a:lnTo>
                  <a:pt x="679265" y="6920069"/>
                </a:lnTo>
                <a:lnTo>
                  <a:pt x="618946" y="6802210"/>
                </a:lnTo>
                <a:cubicBezTo>
                  <a:pt x="222288" y="5978391"/>
                  <a:pt x="0" y="5054662"/>
                  <a:pt x="0" y="4078975"/>
                </a:cubicBezTo>
                <a:cubicBezTo>
                  <a:pt x="0" y="2561242"/>
                  <a:pt x="537881" y="1169231"/>
                  <a:pt x="1433282" y="83440"/>
                </a:cubicBezTo>
                <a:close/>
              </a:path>
            </a:pathLst>
          </a:custGeom>
          <a:noFill/>
          <a:ln w="603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5">
            <a:extLst>
              <a:ext uri="{FF2B5EF4-FFF2-40B4-BE49-F238E27FC236}">
                <a16:creationId xmlns:a16="http://schemas.microsoft.com/office/drawing/2014/main" id="{2A73F40A-89D3-430B-96F3-4FFB3CCF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lumMod val="85000"/>
              <a:lumOff val="15000"/>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F53280-53DE-4276-B1BD-BF80B811A8B6}"/>
              </a:ext>
            </a:extLst>
          </p:cNvPr>
          <p:cNvSpPr>
            <a:spLocks noGrp="1"/>
          </p:cNvSpPr>
          <p:nvPr>
            <p:ph type="title"/>
          </p:nvPr>
        </p:nvSpPr>
        <p:spPr>
          <a:xfrm>
            <a:off x="6631133" y="2027603"/>
            <a:ext cx="5097041" cy="2685831"/>
          </a:xfrm>
        </p:spPr>
        <p:txBody>
          <a:bodyPr vert="horz" lIns="91440" tIns="45720" rIns="91440" bIns="45720" rtlCol="0" anchor="b">
            <a:normAutofit fontScale="90000"/>
          </a:bodyPr>
          <a:lstStyle/>
          <a:p>
            <a:r>
              <a:rPr lang="en-US" sz="5400" kern="1200" dirty="0">
                <a:latin typeface="Special Elite" panose="02000506000000020004" pitchFamily="2" charset="0"/>
              </a:rPr>
              <a:t>Primary Means of Travel in the Pre Car Era</a:t>
            </a:r>
          </a:p>
        </p:txBody>
      </p:sp>
      <p:sp>
        <p:nvSpPr>
          <p:cNvPr id="3" name="Content Placeholder 2">
            <a:extLst>
              <a:ext uri="{FF2B5EF4-FFF2-40B4-BE49-F238E27FC236}">
                <a16:creationId xmlns:a16="http://schemas.microsoft.com/office/drawing/2014/main" id="{FD096DA9-A08C-4D76-A082-2EF5E8812DFE}"/>
              </a:ext>
            </a:extLst>
          </p:cNvPr>
          <p:cNvSpPr>
            <a:spLocks noGrp="1"/>
          </p:cNvSpPr>
          <p:nvPr>
            <p:ph idx="1"/>
          </p:nvPr>
        </p:nvSpPr>
        <p:spPr>
          <a:xfrm>
            <a:off x="6631133" y="4849959"/>
            <a:ext cx="5219122" cy="1162914"/>
          </a:xfrm>
        </p:spPr>
        <p:txBody>
          <a:bodyPr vert="horz" lIns="91440" tIns="45720" rIns="91440" bIns="45720" rtlCol="0">
            <a:normAutofit/>
          </a:bodyPr>
          <a:lstStyle/>
          <a:p>
            <a:pPr marL="0" indent="0">
              <a:buNone/>
            </a:pPr>
            <a:r>
              <a:rPr lang="en-US" sz="3600" dirty="0">
                <a:latin typeface="Corbel Light" panose="020B0303020204020204" pitchFamily="34" charset="0"/>
              </a:rPr>
              <a:t>Walking, horse-riding, trains and trams in cities. </a:t>
            </a:r>
          </a:p>
        </p:txBody>
      </p:sp>
    </p:spTree>
    <p:extLst>
      <p:ext uri="{BB962C8B-B14F-4D97-AF65-F5344CB8AC3E}">
        <p14:creationId xmlns:p14="http://schemas.microsoft.com/office/powerpoint/2010/main" val="400462613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F7C4AE-EC9F-4A4F-884E-3D36B0EC92A1}"/>
              </a:ext>
            </a:extLst>
          </p:cNvPr>
          <p:cNvPicPr>
            <a:picLocks noChangeAspect="1"/>
          </p:cNvPicPr>
          <p:nvPr/>
        </p:nvPicPr>
        <p:blipFill>
          <a:blip r:embed="rId2"/>
          <a:stretch>
            <a:fillRect/>
          </a:stretch>
        </p:blipFill>
        <p:spPr>
          <a:xfrm>
            <a:off x="3108036" y="645701"/>
            <a:ext cx="5675746" cy="5566597"/>
          </a:xfrm>
          <a:prstGeom prst="rect">
            <a:avLst/>
          </a:prstGeom>
        </p:spPr>
      </p:pic>
    </p:spTree>
    <p:extLst>
      <p:ext uri="{BB962C8B-B14F-4D97-AF65-F5344CB8AC3E}">
        <p14:creationId xmlns:p14="http://schemas.microsoft.com/office/powerpoint/2010/main" val="1095192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24D46E6-9014-4419-9A57-A27AC6236FE8}"/>
              </a:ext>
            </a:extLst>
          </p:cNvPr>
          <p:cNvPicPr>
            <a:picLocks noGrp="1" noChangeAspect="1"/>
          </p:cNvPicPr>
          <p:nvPr>
            <p:ph idx="1"/>
          </p:nvPr>
        </p:nvPicPr>
        <p:blipFill>
          <a:blip r:embed="rId2"/>
          <a:stretch>
            <a:fillRect/>
          </a:stretch>
        </p:blipFill>
        <p:spPr>
          <a:xfrm>
            <a:off x="3122323" y="682568"/>
            <a:ext cx="5587568" cy="5492863"/>
          </a:xfrm>
          <a:prstGeom prst="rect">
            <a:avLst/>
          </a:prstGeom>
        </p:spPr>
      </p:pic>
    </p:spTree>
    <p:extLst>
      <p:ext uri="{BB962C8B-B14F-4D97-AF65-F5344CB8AC3E}">
        <p14:creationId xmlns:p14="http://schemas.microsoft.com/office/powerpoint/2010/main" val="366596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9AB684-ADA9-4CEE-95AE-7C249DAC63C0}"/>
              </a:ext>
            </a:extLst>
          </p:cNvPr>
          <p:cNvPicPr>
            <a:picLocks noChangeAspect="1"/>
          </p:cNvPicPr>
          <p:nvPr/>
        </p:nvPicPr>
        <p:blipFill>
          <a:blip r:embed="rId2"/>
          <a:stretch>
            <a:fillRect/>
          </a:stretch>
        </p:blipFill>
        <p:spPr>
          <a:xfrm>
            <a:off x="3389601" y="793171"/>
            <a:ext cx="5237163" cy="5124131"/>
          </a:xfrm>
          <a:prstGeom prst="rect">
            <a:avLst/>
          </a:prstGeom>
        </p:spPr>
      </p:pic>
    </p:spTree>
    <p:extLst>
      <p:ext uri="{BB962C8B-B14F-4D97-AF65-F5344CB8AC3E}">
        <p14:creationId xmlns:p14="http://schemas.microsoft.com/office/powerpoint/2010/main" val="4135719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4A97C5-C83C-412E-A88B-D8EC41DD340C}"/>
              </a:ext>
            </a:extLst>
          </p:cNvPr>
          <p:cNvPicPr>
            <a:picLocks noChangeAspect="1"/>
          </p:cNvPicPr>
          <p:nvPr/>
        </p:nvPicPr>
        <p:blipFill>
          <a:blip r:embed="rId2"/>
          <a:stretch>
            <a:fillRect/>
          </a:stretch>
        </p:blipFill>
        <p:spPr>
          <a:xfrm>
            <a:off x="3408146" y="1007517"/>
            <a:ext cx="5375708" cy="5169446"/>
          </a:xfrm>
          <a:prstGeom prst="rect">
            <a:avLst/>
          </a:prstGeom>
        </p:spPr>
      </p:pic>
    </p:spTree>
    <p:extLst>
      <p:ext uri="{BB962C8B-B14F-4D97-AF65-F5344CB8AC3E}">
        <p14:creationId xmlns:p14="http://schemas.microsoft.com/office/powerpoint/2010/main" val="3695044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0E95C4-22F4-4FE1-97B3-81F4E8C6CAC1}"/>
              </a:ext>
            </a:extLst>
          </p:cNvPr>
          <p:cNvPicPr>
            <a:picLocks noChangeAspect="1"/>
          </p:cNvPicPr>
          <p:nvPr/>
        </p:nvPicPr>
        <p:blipFill>
          <a:blip r:embed="rId2"/>
          <a:stretch>
            <a:fillRect/>
          </a:stretch>
        </p:blipFill>
        <p:spPr>
          <a:xfrm>
            <a:off x="3345873" y="576839"/>
            <a:ext cx="5500254" cy="5328371"/>
          </a:xfrm>
          <a:prstGeom prst="rect">
            <a:avLst/>
          </a:prstGeom>
        </p:spPr>
      </p:pic>
    </p:spTree>
    <p:extLst>
      <p:ext uri="{BB962C8B-B14F-4D97-AF65-F5344CB8AC3E}">
        <p14:creationId xmlns:p14="http://schemas.microsoft.com/office/powerpoint/2010/main" val="1939343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A6566-5163-43B5-8758-1DFD2EE4118E}"/>
              </a:ext>
            </a:extLst>
          </p:cNvPr>
          <p:cNvSpPr>
            <a:spLocks noGrp="1"/>
          </p:cNvSpPr>
          <p:nvPr>
            <p:ph type="title"/>
          </p:nvPr>
        </p:nvSpPr>
        <p:spPr>
          <a:xfrm>
            <a:off x="5212358" y="295934"/>
            <a:ext cx="7623417" cy="1783080"/>
          </a:xfrm>
        </p:spPr>
        <p:txBody>
          <a:bodyPr anchor="b">
            <a:normAutofit/>
          </a:bodyPr>
          <a:lstStyle/>
          <a:p>
            <a:r>
              <a:rPr lang="en-IN" sz="6000" dirty="0">
                <a:solidFill>
                  <a:schemeClr val="accent2">
                    <a:lumMod val="60000"/>
                    <a:lumOff val="40000"/>
                  </a:schemeClr>
                </a:solidFill>
                <a:latin typeface="Aquire" pitchFamily="50" charset="0"/>
              </a:rPr>
              <a:t>Pricing and</a:t>
            </a:r>
            <a:br>
              <a:rPr lang="en-IN" sz="6000" dirty="0">
                <a:solidFill>
                  <a:schemeClr val="accent2">
                    <a:lumMod val="60000"/>
                    <a:lumOff val="40000"/>
                  </a:schemeClr>
                </a:solidFill>
                <a:latin typeface="Aquire" pitchFamily="50" charset="0"/>
              </a:rPr>
            </a:br>
            <a:r>
              <a:rPr lang="en-IN" sz="6000" dirty="0">
                <a:solidFill>
                  <a:schemeClr val="accent2">
                    <a:lumMod val="60000"/>
                    <a:lumOff val="40000"/>
                  </a:schemeClr>
                </a:solidFill>
                <a:latin typeface="Aquire" pitchFamily="50" charset="0"/>
              </a:rPr>
              <a:t>Fuel</a:t>
            </a:r>
            <a:endParaRPr lang="en-US" sz="6000" dirty="0">
              <a:solidFill>
                <a:schemeClr val="accent2">
                  <a:lumMod val="60000"/>
                  <a:lumOff val="40000"/>
                </a:schemeClr>
              </a:solidFill>
              <a:latin typeface="Aquire" pitchFamily="50" charset="0"/>
            </a:endParaRPr>
          </a:p>
        </p:txBody>
      </p:sp>
      <p:pic>
        <p:nvPicPr>
          <p:cNvPr id="16386" name="Picture 2" descr="person in red shirt wearing silver bracelet holding red and black metal tool">
            <a:extLst>
              <a:ext uri="{FF2B5EF4-FFF2-40B4-BE49-F238E27FC236}">
                <a16:creationId xmlns:a16="http://schemas.microsoft.com/office/drawing/2014/main" id="{BC626D62-A48A-4E50-8094-BAAD5C3673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70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1F95C2-7280-4D29-941B-E7A5A3FCCE99}"/>
              </a:ext>
            </a:extLst>
          </p:cNvPr>
          <p:cNvSpPr>
            <a:spLocks noGrp="1"/>
          </p:cNvSpPr>
          <p:nvPr>
            <p:ph idx="1"/>
          </p:nvPr>
        </p:nvSpPr>
        <p:spPr>
          <a:xfrm>
            <a:off x="5297762" y="2706624"/>
            <a:ext cx="6251110" cy="3483864"/>
          </a:xfrm>
        </p:spPr>
        <p:txBody>
          <a:bodyPr>
            <a:normAutofit fontScale="92500" lnSpcReduction="20000"/>
          </a:bodyPr>
          <a:lstStyle/>
          <a:p>
            <a:pPr marL="0" indent="0">
              <a:buNone/>
            </a:pPr>
            <a:r>
              <a:rPr lang="en-IN" sz="2600" dirty="0">
                <a:latin typeface="Corbel Light" panose="020B0303020204020204" pitchFamily="34" charset="0"/>
                <a:ea typeface="+mj-ea"/>
                <a:cs typeface="+mj-cs"/>
              </a:rPr>
              <a:t>With engine technology, design, and controls advancing, geometric CR continuously increased from 1980 until the present, despite average gasoline AKI dropping slowly and exhaust emission regulations tightening considerably. A great many technologies contributed to this CR increase, including low-deposit-forming fuels; electronic spark timing; precise control of EGR; 3-, 4-, and 5-valve per cylinder designs; variable valve timing and lift; sequential port fuel injection; direct fuel injection; cylinder, piston, and combustion volume design; and other combustion control techniques. </a:t>
            </a:r>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1263429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9A248-C9B4-45AB-B06D-A56EE455012E}"/>
              </a:ext>
            </a:extLst>
          </p:cNvPr>
          <p:cNvSpPr>
            <a:spLocks noGrp="1"/>
          </p:cNvSpPr>
          <p:nvPr>
            <p:ph type="title"/>
          </p:nvPr>
        </p:nvSpPr>
        <p:spPr>
          <a:xfrm>
            <a:off x="1616054" y="1070149"/>
            <a:ext cx="8959893" cy="1004836"/>
          </a:xfrm>
        </p:spPr>
        <p:txBody>
          <a:bodyPr anchor="ctr">
            <a:normAutofit/>
          </a:bodyPr>
          <a:lstStyle/>
          <a:p>
            <a:pPr algn="ctr"/>
            <a:r>
              <a:rPr lang="en-IN" sz="6000" dirty="0">
                <a:solidFill>
                  <a:schemeClr val="accent6">
                    <a:lumMod val="60000"/>
                    <a:lumOff val="40000"/>
                  </a:schemeClr>
                </a:solidFill>
                <a:latin typeface="Aquire" pitchFamily="50" charset="0"/>
              </a:rPr>
              <a:t>Economy</a:t>
            </a:r>
            <a:endParaRPr lang="en-US" sz="6000" dirty="0">
              <a:solidFill>
                <a:schemeClr val="accent6">
                  <a:lumMod val="60000"/>
                  <a:lumOff val="40000"/>
                </a:schemeClr>
              </a:solidFill>
              <a:latin typeface="Aquire" pitchFamily="50" charset="0"/>
            </a:endParaRP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003AFD-13B5-4718-B12D-8983B9B17F79}"/>
              </a:ext>
            </a:extLst>
          </p:cNvPr>
          <p:cNvSpPr>
            <a:spLocks noGrp="1"/>
          </p:cNvSpPr>
          <p:nvPr>
            <p:ph idx="1"/>
          </p:nvPr>
        </p:nvSpPr>
        <p:spPr>
          <a:xfrm>
            <a:off x="1616054" y="2768321"/>
            <a:ext cx="8959892" cy="2828543"/>
          </a:xfrm>
        </p:spPr>
        <p:txBody>
          <a:bodyPr anchor="t">
            <a:normAutofit/>
          </a:bodyPr>
          <a:lstStyle/>
          <a:p>
            <a:r>
              <a:rPr lang="en-IN" sz="2600" dirty="0">
                <a:latin typeface="Corbel Light" panose="020B0303020204020204" pitchFamily="34" charset="0"/>
                <a:ea typeface="+mj-ea"/>
                <a:cs typeface="+mj-cs"/>
              </a:rPr>
              <a:t>Automobile industry contributes 4 of the national GDP and accounts for 5 of the industrial output in India. It is moreover, a major employment generator in the country. The Indian automobile industry provides employment to around 13 million people directly or indirectly at present, a number that is likely to double by 2016</a:t>
            </a:r>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3837725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87F7A-0631-4BDC-A632-CF8345C18A18}"/>
              </a:ext>
            </a:extLst>
          </p:cNvPr>
          <p:cNvSpPr>
            <a:spLocks noGrp="1"/>
          </p:cNvSpPr>
          <p:nvPr>
            <p:ph type="title"/>
          </p:nvPr>
        </p:nvSpPr>
        <p:spPr>
          <a:xfrm>
            <a:off x="1616054" y="1070149"/>
            <a:ext cx="8959893" cy="1004836"/>
          </a:xfrm>
        </p:spPr>
        <p:txBody>
          <a:bodyPr anchor="ctr">
            <a:normAutofit/>
          </a:bodyPr>
          <a:lstStyle/>
          <a:p>
            <a:pPr algn="ctr"/>
            <a:r>
              <a:rPr lang="en-IN" sz="6000" dirty="0">
                <a:solidFill>
                  <a:schemeClr val="accent6">
                    <a:lumMod val="60000"/>
                    <a:lumOff val="40000"/>
                  </a:schemeClr>
                </a:solidFill>
                <a:latin typeface="Aquire" pitchFamily="50" charset="0"/>
              </a:rPr>
              <a:t>Growth over Time</a:t>
            </a:r>
            <a:endParaRPr lang="en-US" sz="6000" dirty="0">
              <a:solidFill>
                <a:schemeClr val="accent6">
                  <a:lumMod val="60000"/>
                  <a:lumOff val="40000"/>
                </a:schemeClr>
              </a:solidFill>
              <a:latin typeface="Aquire" pitchFamily="50" charset="0"/>
            </a:endParaRP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E93C94-36C8-4832-97A2-DEA33078A965}"/>
              </a:ext>
            </a:extLst>
          </p:cNvPr>
          <p:cNvSpPr>
            <a:spLocks noGrp="1"/>
          </p:cNvSpPr>
          <p:nvPr>
            <p:ph idx="1"/>
          </p:nvPr>
        </p:nvSpPr>
        <p:spPr>
          <a:xfrm>
            <a:off x="1616054" y="2768321"/>
            <a:ext cx="8959892" cy="2828543"/>
          </a:xfrm>
        </p:spPr>
        <p:txBody>
          <a:bodyPr anchor="t">
            <a:normAutofit/>
          </a:bodyPr>
          <a:lstStyle/>
          <a:p>
            <a:r>
              <a:rPr lang="en-IN" sz="2600" dirty="0">
                <a:latin typeface="Corbel Light" panose="020B0303020204020204" pitchFamily="34" charset="0"/>
                <a:ea typeface="+mj-ea"/>
                <a:cs typeface="+mj-cs"/>
              </a:rPr>
              <a:t>One of the best things to happen for the Indian automobile market in the recent years was its telling improvement in the export sector. There was a 56% growth in exports from 2003 to 2004. Although economy cars continue to hold the lion’s share of the export market, vehicles worth more than USD 1 billion were also exported in 2004, for the first time in history.</a:t>
            </a:r>
          </a:p>
          <a:p>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725579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E3655-8E9D-4547-BF6B-C83F395C5D6C}"/>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6600" dirty="0">
                <a:solidFill>
                  <a:schemeClr val="accent2">
                    <a:lumMod val="40000"/>
                    <a:lumOff val="60000"/>
                  </a:schemeClr>
                </a:solidFill>
                <a:latin typeface="Garamond" panose="02020404030301010803" pitchFamily="18" charset="0"/>
                <a:ea typeface="EB Garamond" pitchFamily="2" charset="0"/>
                <a:cs typeface="EB Garamond" pitchFamily="2" charset="0"/>
              </a:rPr>
              <a:t>Use of Materials over the Years</a:t>
            </a:r>
          </a:p>
        </p:txBody>
      </p:sp>
      <p:pic>
        <p:nvPicPr>
          <p:cNvPr id="4" name="Content Placeholder 3">
            <a:extLst>
              <a:ext uri="{FF2B5EF4-FFF2-40B4-BE49-F238E27FC236}">
                <a16:creationId xmlns:a16="http://schemas.microsoft.com/office/drawing/2014/main" id="{DC57241C-B98A-864D-A93E-E31266FFF03F}"/>
              </a:ext>
            </a:extLst>
          </p:cNvPr>
          <p:cNvPicPr>
            <a:picLocks noGrp="1" noChangeAspect="1"/>
          </p:cNvPicPr>
          <p:nvPr/>
        </p:nvPicPr>
        <p:blipFill rotWithShape="1">
          <a:blip r:embed="rId2"/>
          <a:srcRect t="13405" b="10166"/>
          <a:stretch/>
        </p:blipFill>
        <p:spPr>
          <a:xfrm>
            <a:off x="5153822" y="520872"/>
            <a:ext cx="6553545" cy="5824198"/>
          </a:xfrm>
          <a:prstGeom prst="rect">
            <a:avLst/>
          </a:prstGeom>
        </p:spPr>
      </p:pic>
    </p:spTree>
    <p:extLst>
      <p:ext uri="{BB962C8B-B14F-4D97-AF65-F5344CB8AC3E}">
        <p14:creationId xmlns:p14="http://schemas.microsoft.com/office/powerpoint/2010/main" val="3867296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F0BE-9292-4905-A7C6-F55E878473C0}"/>
              </a:ext>
            </a:extLst>
          </p:cNvPr>
          <p:cNvSpPr>
            <a:spLocks noGrp="1"/>
          </p:cNvSpPr>
          <p:nvPr>
            <p:ph type="title"/>
          </p:nvPr>
        </p:nvSpPr>
        <p:spPr>
          <a:xfrm>
            <a:off x="838200" y="365125"/>
            <a:ext cx="6254496" cy="1828800"/>
          </a:xfrm>
        </p:spPr>
        <p:txBody>
          <a:bodyPr>
            <a:normAutofit/>
          </a:bodyPr>
          <a:lstStyle/>
          <a:p>
            <a:r>
              <a:rPr lang="en-IN" sz="4800" dirty="0">
                <a:solidFill>
                  <a:schemeClr val="accent6">
                    <a:lumMod val="75000"/>
                  </a:schemeClr>
                </a:solidFill>
                <a:latin typeface="Harlow Solid Italic" panose="04030604020F02020D02" pitchFamily="82" charset="0"/>
              </a:rPr>
              <a:t>Use of Materials over the Years</a:t>
            </a:r>
            <a:endParaRPr lang="en-US" sz="4800" dirty="0">
              <a:solidFill>
                <a:schemeClr val="accent6">
                  <a:lumMod val="75000"/>
                </a:schemeClr>
              </a:solidFill>
              <a:latin typeface="Harlow Solid Italic" panose="04030604020F02020D02" pitchFamily="82" charset="0"/>
            </a:endParaRPr>
          </a:p>
        </p:txBody>
      </p:sp>
      <p:sp>
        <p:nvSpPr>
          <p:cNvPr id="3" name="Content Placeholder 2">
            <a:extLst>
              <a:ext uri="{FF2B5EF4-FFF2-40B4-BE49-F238E27FC236}">
                <a16:creationId xmlns:a16="http://schemas.microsoft.com/office/drawing/2014/main" id="{591613B3-BA5B-4248-BD41-ED192A35EA81}"/>
              </a:ext>
            </a:extLst>
          </p:cNvPr>
          <p:cNvSpPr>
            <a:spLocks noGrp="1"/>
          </p:cNvSpPr>
          <p:nvPr>
            <p:ph idx="1"/>
          </p:nvPr>
        </p:nvSpPr>
        <p:spPr>
          <a:xfrm>
            <a:off x="838200" y="2322575"/>
            <a:ext cx="6254496" cy="4364551"/>
          </a:xfrm>
        </p:spPr>
        <p:txBody>
          <a:bodyPr>
            <a:normAutofit fontScale="92500" lnSpcReduction="20000"/>
          </a:bodyPr>
          <a:lstStyle/>
          <a:p>
            <a:pPr marL="0" indent="0">
              <a:buNone/>
            </a:pPr>
            <a:r>
              <a:rPr lang="en-IN" sz="2600" dirty="0">
                <a:latin typeface="Corbel Light" panose="020B0303020204020204" pitchFamily="34" charset="0"/>
                <a:ea typeface="+mj-ea"/>
                <a:cs typeface="+mj-cs"/>
              </a:rPr>
              <a:t>1. The body of the 1921 Rolls Royce Silver Ghost is completely copper.</a:t>
            </a:r>
          </a:p>
          <a:p>
            <a:pPr marL="0" indent="0">
              <a:buNone/>
            </a:pPr>
            <a:r>
              <a:rPr lang="en-IN" sz="2600" dirty="0">
                <a:latin typeface="Corbel Light" panose="020B0303020204020204" pitchFamily="34" charset="0"/>
                <a:ea typeface="+mj-ea"/>
                <a:cs typeface="+mj-cs"/>
              </a:rPr>
              <a:t>2. The Tesla Roadster is also the first commercially available automobile powered by an electric motor powered by a copper rotor.</a:t>
            </a:r>
          </a:p>
          <a:p>
            <a:pPr marL="0" indent="0">
              <a:buNone/>
            </a:pPr>
            <a:r>
              <a:rPr lang="en-IN" sz="2600" dirty="0">
                <a:latin typeface="Corbel Light" panose="020B0303020204020204" pitchFamily="34" charset="0"/>
                <a:ea typeface="+mj-ea"/>
                <a:cs typeface="+mj-cs"/>
              </a:rPr>
              <a:t>3. In 1948, the average family car contained only about 55 wires amounting to an average total length of 150 feet. Today's luxury cars, on average, contain some 2000 copper wires adding to few </a:t>
            </a:r>
            <a:r>
              <a:rPr lang="en-IN" sz="2600" dirty="0" err="1">
                <a:latin typeface="Corbel Light" panose="020B0303020204020204" pitchFamily="34" charset="0"/>
                <a:ea typeface="+mj-ea"/>
                <a:cs typeface="+mj-cs"/>
              </a:rPr>
              <a:t>kilometers</a:t>
            </a:r>
            <a:r>
              <a:rPr lang="en-IN" sz="2600" dirty="0">
                <a:latin typeface="Corbel Light" panose="020B0303020204020204" pitchFamily="34" charset="0"/>
                <a:ea typeface="+mj-ea"/>
                <a:cs typeface="+mj-cs"/>
              </a:rPr>
              <a:t> in length.</a:t>
            </a:r>
          </a:p>
          <a:p>
            <a:pPr marL="0" indent="0">
              <a:buNone/>
            </a:pPr>
            <a:r>
              <a:rPr lang="en-IN" sz="2600" dirty="0">
                <a:latin typeface="Corbel Light" panose="020B0303020204020204" pitchFamily="34" charset="0"/>
                <a:ea typeface="+mj-ea"/>
                <a:cs typeface="+mj-cs"/>
              </a:rPr>
              <a:t>4. Exxon added copper in their lubricants to make engines run smoother and last longer.</a:t>
            </a:r>
          </a:p>
          <a:p>
            <a:pPr marL="0" indent="0">
              <a:buNone/>
            </a:pPr>
            <a:r>
              <a:rPr lang="en-IN" sz="2600" dirty="0">
                <a:latin typeface="Corbel Light" panose="020B0303020204020204" pitchFamily="34" charset="0"/>
                <a:ea typeface="+mj-ea"/>
                <a:cs typeface="+mj-cs"/>
              </a:rPr>
              <a:t>5. There are copper-carbon bushes and for dry lubrication applications.</a:t>
            </a:r>
          </a:p>
          <a:p>
            <a:endParaRPr lang="en-US" sz="2600" dirty="0">
              <a:latin typeface="Corbel Light" panose="020B0303020204020204" pitchFamily="34" charset="0"/>
              <a:ea typeface="+mj-ea"/>
              <a:cs typeface="+mj-cs"/>
            </a:endParaRPr>
          </a:p>
        </p:txBody>
      </p:sp>
      <p:pic>
        <p:nvPicPr>
          <p:cNvPr id="17410" name="Picture 2" descr="gray and black car door">
            <a:extLst>
              <a:ext uri="{FF2B5EF4-FFF2-40B4-BE49-F238E27FC236}">
                <a16:creationId xmlns:a16="http://schemas.microsoft.com/office/drawing/2014/main" id="{C96EB692-FC62-4608-8A38-9FA66FC879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335"/>
          <a:stretch/>
        </p:blipFill>
        <p:spPr bwMode="auto">
          <a:xfrm>
            <a:off x="7552266" y="10"/>
            <a:ext cx="463973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21315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8" name="Rectangle 138">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6" name="Picture 6" descr="man driving carriage">
            <a:extLst>
              <a:ext uri="{FF2B5EF4-FFF2-40B4-BE49-F238E27FC236}">
                <a16:creationId xmlns:a16="http://schemas.microsoft.com/office/drawing/2014/main" id="{DE64835F-917A-49A0-B369-E8DD060876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24" r="-1" b="15963"/>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ayscale photo of man riding horse">
            <a:extLst>
              <a:ext uri="{FF2B5EF4-FFF2-40B4-BE49-F238E27FC236}">
                <a16:creationId xmlns:a16="http://schemas.microsoft.com/office/drawing/2014/main" id="{1DC4E93F-3DE1-4B78-97BB-1BC431F492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22" r="16222" b="-1"/>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140">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ame 142">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62ECFF1-0C0D-48C1-853D-540DA6620684}"/>
              </a:ext>
            </a:extLst>
          </p:cNvPr>
          <p:cNvSpPr>
            <a:spLocks noGrp="1"/>
          </p:cNvSpPr>
          <p:nvPr>
            <p:ph type="title"/>
          </p:nvPr>
        </p:nvSpPr>
        <p:spPr>
          <a:xfrm>
            <a:off x="4286858" y="2761554"/>
            <a:ext cx="3618284" cy="1345720"/>
          </a:xfrm>
          <a:noFill/>
        </p:spPr>
        <p:txBody>
          <a:bodyPr vert="horz" lIns="91440" tIns="45720" rIns="91440" bIns="45720" rtlCol="0" anchor="ctr">
            <a:normAutofit fontScale="90000"/>
          </a:bodyPr>
          <a:lstStyle/>
          <a:p>
            <a:pPr algn="ctr"/>
            <a:r>
              <a:rPr lang="en-US" sz="3200" dirty="0">
                <a:latin typeface="Corbel Light" panose="020B0303020204020204" pitchFamily="34" charset="0"/>
                <a:ea typeface="+mn-ea"/>
                <a:cs typeface="+mn-cs"/>
              </a:rPr>
              <a:t>Cart &gt; The Chariot &gt; ‘Karros’ &gt; Latin ‘</a:t>
            </a:r>
            <a:r>
              <a:rPr lang="en-US" sz="3200" dirty="0" err="1">
                <a:latin typeface="Corbel Light" panose="020B0303020204020204" pitchFamily="34" charset="0"/>
                <a:ea typeface="+mn-ea"/>
                <a:cs typeface="+mn-cs"/>
              </a:rPr>
              <a:t>Carrus</a:t>
            </a:r>
            <a:r>
              <a:rPr lang="en-US" sz="3200" dirty="0">
                <a:latin typeface="Corbel Light" panose="020B0303020204020204" pitchFamily="34" charset="0"/>
                <a:ea typeface="+mn-ea"/>
                <a:cs typeface="+mn-cs"/>
              </a:rPr>
              <a:t>’ &gt; English ‘Car’</a:t>
            </a:r>
          </a:p>
        </p:txBody>
      </p:sp>
    </p:spTree>
    <p:extLst>
      <p:ext uri="{BB962C8B-B14F-4D97-AF65-F5344CB8AC3E}">
        <p14:creationId xmlns:p14="http://schemas.microsoft.com/office/powerpoint/2010/main" val="10683215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8" name="Rectangle 72">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woman sitting on roof of white sedan">
            <a:extLst>
              <a:ext uri="{FF2B5EF4-FFF2-40B4-BE49-F238E27FC236}">
                <a16:creationId xmlns:a16="http://schemas.microsoft.com/office/drawing/2014/main" id="{EC0E07A0-08B8-403E-AAEB-F3DA033F59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77" r="12186" b="-1"/>
          <a:stretch/>
        </p:blipFill>
        <p:spPr bwMode="auto">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B8F423-C8F2-4F89-9ED5-F958D8CAA104}"/>
              </a:ext>
            </a:extLst>
          </p:cNvPr>
          <p:cNvSpPr>
            <a:spLocks noGrp="1"/>
          </p:cNvSpPr>
          <p:nvPr>
            <p:ph type="title"/>
          </p:nvPr>
        </p:nvSpPr>
        <p:spPr>
          <a:xfrm>
            <a:off x="6094476" y="3463627"/>
            <a:ext cx="5913005" cy="2262909"/>
          </a:xfrm>
        </p:spPr>
        <p:txBody>
          <a:bodyPr vert="horz" lIns="91440" tIns="45720" rIns="91440" bIns="45720" rtlCol="0" anchor="b">
            <a:normAutofit/>
          </a:bodyPr>
          <a:lstStyle/>
          <a:p>
            <a:r>
              <a:rPr lang="en-US" sz="5400" kern="1200" dirty="0">
                <a:solidFill>
                  <a:srgbClr val="9A914B"/>
                </a:solidFill>
                <a:latin typeface="Harlow Solid Italic" panose="04030604020F02020D02" pitchFamily="82" charset="0"/>
              </a:rPr>
              <a:t>Advantages and Environment Impact</a:t>
            </a:r>
          </a:p>
        </p:txBody>
      </p:sp>
      <p:pic>
        <p:nvPicPr>
          <p:cNvPr id="18434" name="Picture 2" descr="windmill on grass field during golden hour">
            <a:extLst>
              <a:ext uri="{FF2B5EF4-FFF2-40B4-BE49-F238E27FC236}">
                <a16:creationId xmlns:a16="http://schemas.microsoft.com/office/drawing/2014/main" id="{53BDF137-2F4E-48C0-8483-4B7C2FB899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1" r="19718" b="3"/>
          <a:stretch/>
        </p:blipFill>
        <p:spPr bwMode="auto">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E003DDD-BBF2-4556-9051-EC384C54A598}"/>
              </a:ext>
            </a:extLst>
          </p:cNvPr>
          <p:cNvSpPr/>
          <p:nvPr/>
        </p:nvSpPr>
        <p:spPr>
          <a:xfrm>
            <a:off x="9050978" y="6150094"/>
            <a:ext cx="3078087" cy="707886"/>
          </a:xfrm>
          <a:prstGeom prst="rect">
            <a:avLst/>
          </a:prstGeom>
        </p:spPr>
        <p:txBody>
          <a:bodyPr wrap="none">
            <a:spAutoFit/>
          </a:bodyPr>
          <a:lstStyle/>
          <a:p>
            <a:r>
              <a:rPr lang="en-US" sz="4000" dirty="0">
                <a:solidFill>
                  <a:schemeClr val="accent6">
                    <a:lumMod val="50000"/>
                  </a:schemeClr>
                </a:solidFill>
                <a:latin typeface="Harlow Solid Italic" panose="04030604020F02020D02" pitchFamily="82" charset="0"/>
              </a:rPr>
              <a:t>Tirth </a:t>
            </a:r>
            <a:r>
              <a:rPr lang="en-US" sz="4000" dirty="0" err="1">
                <a:solidFill>
                  <a:schemeClr val="accent6">
                    <a:lumMod val="50000"/>
                  </a:schemeClr>
                </a:solidFill>
                <a:latin typeface="Harlow Solid Italic" panose="04030604020F02020D02" pitchFamily="82" charset="0"/>
              </a:rPr>
              <a:t>Thesiya</a:t>
            </a:r>
            <a:endParaRPr lang="en-US" sz="4000" dirty="0">
              <a:solidFill>
                <a:schemeClr val="accent6">
                  <a:lumMod val="50000"/>
                </a:schemeClr>
              </a:solidFill>
            </a:endParaRPr>
          </a:p>
        </p:txBody>
      </p:sp>
    </p:spTree>
    <p:extLst>
      <p:ext uri="{BB962C8B-B14F-4D97-AF65-F5344CB8AC3E}">
        <p14:creationId xmlns:p14="http://schemas.microsoft.com/office/powerpoint/2010/main" val="272412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97C305C-0E98-44D5-A930-21F23CC52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https://images.unsplash.com/photo-1619025873875-59dfdd2bbbd6?ixlib=rb-1.2.1&amp;ixid=MnwxMjA3fDB8MHxzZWFyY2h8Nnx8YW1idWxhbmNlfGVufDB8fDB8fA%3D%3D&amp;w=1000&amp;q=80">
            <a:extLst>
              <a:ext uri="{FF2B5EF4-FFF2-40B4-BE49-F238E27FC236}">
                <a16:creationId xmlns:a16="http://schemas.microsoft.com/office/drawing/2014/main" id="{7095071E-98FB-4E3B-9DC5-16B13D1032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30" r="-2" b="14575"/>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white and red ambulance van">
            <a:extLst>
              <a:ext uri="{FF2B5EF4-FFF2-40B4-BE49-F238E27FC236}">
                <a16:creationId xmlns:a16="http://schemas.microsoft.com/office/drawing/2014/main" id="{361F5D87-FD5A-4613-BE8A-8F9187ED0D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625"/>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C068E4-979A-4BA2-972C-53BE243FFE7D}"/>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4800" kern="1200" dirty="0">
                <a:solidFill>
                  <a:schemeClr val="accent6">
                    <a:lumMod val="50000"/>
                  </a:schemeClr>
                </a:solidFill>
                <a:latin typeface="EB Garamond" pitchFamily="2" charset="0"/>
                <a:ea typeface="EB Garamond" pitchFamily="2" charset="0"/>
                <a:cs typeface="EB Garamond" pitchFamily="2" charset="0"/>
              </a:rPr>
              <a:t>Health and Emergencies </a:t>
            </a:r>
          </a:p>
        </p:txBody>
      </p:sp>
      <p:sp>
        <p:nvSpPr>
          <p:cNvPr id="77" name="Rectangle: Rounded Corners 7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Tree>
    <p:extLst>
      <p:ext uri="{BB962C8B-B14F-4D97-AF65-F5344CB8AC3E}">
        <p14:creationId xmlns:p14="http://schemas.microsoft.com/office/powerpoint/2010/main" val="1953791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white and blue bus on road during daytime">
            <a:extLst>
              <a:ext uri="{FF2B5EF4-FFF2-40B4-BE49-F238E27FC236}">
                <a16:creationId xmlns:a16="http://schemas.microsoft.com/office/drawing/2014/main" id="{E6E450C5-974A-4E53-A6F2-97047027E1ED}"/>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7922" r="4533" b="2"/>
          <a:stretch/>
        </p:blipFill>
        <p:spPr bwMode="auto">
          <a:xfrm>
            <a:off x="3132160" y="1021"/>
            <a:ext cx="9059839"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B71BA1-AC2F-4213-BA57-F0DA4DC37DE3}"/>
              </a:ext>
            </a:extLst>
          </p:cNvPr>
          <p:cNvSpPr>
            <a:spLocks noGrp="1"/>
          </p:cNvSpPr>
          <p:nvPr>
            <p:ph type="title"/>
          </p:nvPr>
        </p:nvSpPr>
        <p:spPr>
          <a:xfrm>
            <a:off x="6421228" y="387026"/>
            <a:ext cx="4972511" cy="1545605"/>
          </a:xfrm>
        </p:spPr>
        <p:txBody>
          <a:bodyPr vert="horz" lIns="91440" tIns="45720" rIns="91440" bIns="45720" rtlCol="0" anchor="b">
            <a:normAutofit/>
          </a:bodyPr>
          <a:lstStyle/>
          <a:p>
            <a:r>
              <a:rPr lang="en-US" sz="8800" kern="1200" dirty="0">
                <a:latin typeface="Debussy" pitchFamily="2" charset="0"/>
              </a:rPr>
              <a:t>Privacy.</a:t>
            </a:r>
          </a:p>
        </p:txBody>
      </p:sp>
      <p:sp>
        <p:nvSpPr>
          <p:cNvPr id="79" name="Freeform: Shape 78">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10" name="Picture 6" descr="white RV trailer surrounded by trees during nighttime">
            <a:extLst>
              <a:ext uri="{FF2B5EF4-FFF2-40B4-BE49-F238E27FC236}">
                <a16:creationId xmlns:a16="http://schemas.microsoft.com/office/drawing/2014/main" id="{E980D275-FADB-4F11-9D1D-1E899DD98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1"/>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266617"/>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530" name="Picture 2" descr="https://images.unsplash.com/photo-1522961756981-cbbcf60d5785?ixlib=rb-1.2.1&amp;ixid=MnwxMjA3fDB8MHxzZWFyY2h8NXx8Y2FyJTIwc2FmZXR5fGVufDB8fDB8fA%3D%3D&amp;w=1000&amp;q=80">
            <a:extLst>
              <a:ext uri="{FF2B5EF4-FFF2-40B4-BE49-F238E27FC236}">
                <a16:creationId xmlns:a16="http://schemas.microsoft.com/office/drawing/2014/main" id="{4654F5FE-02AC-41BC-B20A-464F27BAB2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9" r="-2" b="23446"/>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police car on road">
            <a:extLst>
              <a:ext uri="{FF2B5EF4-FFF2-40B4-BE49-F238E27FC236}">
                <a16:creationId xmlns:a16="http://schemas.microsoft.com/office/drawing/2014/main" id="{8ED55053-C16A-4775-B8C7-079188168A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00"/>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ame 78">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417E105-A384-4C38-A966-435ACB0D056A}"/>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8800" kern="1200" dirty="0">
                <a:solidFill>
                  <a:srgbClr val="141213"/>
                </a:solidFill>
                <a:latin typeface="Garamond" panose="02020404030301010803" pitchFamily="18" charset="0"/>
              </a:rPr>
              <a:t>Safety. </a:t>
            </a:r>
          </a:p>
        </p:txBody>
      </p:sp>
    </p:spTree>
    <p:extLst>
      <p:ext uri="{BB962C8B-B14F-4D97-AF65-F5344CB8AC3E}">
        <p14:creationId xmlns:p14="http://schemas.microsoft.com/office/powerpoint/2010/main" val="1392286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time-lapsed of street lights">
            <a:extLst>
              <a:ext uri="{FF2B5EF4-FFF2-40B4-BE49-F238E27FC236}">
                <a16:creationId xmlns:a16="http://schemas.microsoft.com/office/drawing/2014/main" id="{42BF5496-D03B-48B1-B996-F2419C2CDA42}"/>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890" b="-1"/>
          <a:stretch/>
        </p:blipFill>
        <p:spPr bwMode="auto">
          <a:xfrm>
            <a:off x="3132160" y="1021"/>
            <a:ext cx="9059839"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B2CAE2-4437-4C9E-8700-B8D4A0906D7D}"/>
              </a:ext>
            </a:extLst>
          </p:cNvPr>
          <p:cNvSpPr>
            <a:spLocks noGrp="1"/>
          </p:cNvSpPr>
          <p:nvPr>
            <p:ph type="title"/>
          </p:nvPr>
        </p:nvSpPr>
        <p:spPr>
          <a:xfrm>
            <a:off x="6556100" y="1099671"/>
            <a:ext cx="4972511" cy="3367554"/>
          </a:xfrm>
        </p:spPr>
        <p:txBody>
          <a:bodyPr vert="horz" lIns="91440" tIns="45720" rIns="91440" bIns="45720" rtlCol="0" anchor="b">
            <a:normAutofit/>
          </a:bodyPr>
          <a:lstStyle/>
          <a:p>
            <a:r>
              <a:rPr lang="en-US" sz="8000" kern="1200" dirty="0">
                <a:solidFill>
                  <a:schemeClr val="tx1">
                    <a:lumMod val="95000"/>
                  </a:schemeClr>
                </a:solidFill>
                <a:latin typeface="Garamond" panose="02020404030301010803" pitchFamily="18" charset="0"/>
              </a:rPr>
              <a:t>Save Time</a:t>
            </a:r>
          </a:p>
        </p:txBody>
      </p:sp>
      <p:sp>
        <p:nvSpPr>
          <p:cNvPr id="139" name="Freeform: Shape 138">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556" name="Picture 4" descr="silver coupe on road under white clouds">
            <a:extLst>
              <a:ext uri="{FF2B5EF4-FFF2-40B4-BE49-F238E27FC236}">
                <a16:creationId xmlns:a16="http://schemas.microsoft.com/office/drawing/2014/main" id="{13E7E5BA-1ACD-49C7-B345-241C4F5A4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996"/>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95116"/>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woman riding on vehicle putting her head and right arm outside the window while travelling the road">
            <a:extLst>
              <a:ext uri="{FF2B5EF4-FFF2-40B4-BE49-F238E27FC236}">
                <a16:creationId xmlns:a16="http://schemas.microsoft.com/office/drawing/2014/main" id="{02EAC1F9-E54B-4120-B651-7562EF8114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663" b="-1"/>
          <a:stretch/>
        </p:blipFill>
        <p:spPr bwMode="auto">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331FC5-155B-4543-8FF3-AED36BF87375}"/>
              </a:ext>
            </a:extLst>
          </p:cNvPr>
          <p:cNvSpPr>
            <a:spLocks noGrp="1"/>
          </p:cNvSpPr>
          <p:nvPr>
            <p:ph type="title"/>
          </p:nvPr>
        </p:nvSpPr>
        <p:spPr>
          <a:xfrm>
            <a:off x="6400799" y="4221018"/>
            <a:ext cx="6049028" cy="2152073"/>
          </a:xfrm>
        </p:spPr>
        <p:txBody>
          <a:bodyPr vert="horz" lIns="91440" tIns="45720" rIns="91440" bIns="45720" rtlCol="0" anchor="b">
            <a:normAutofit/>
          </a:bodyPr>
          <a:lstStyle/>
          <a:p>
            <a:r>
              <a:rPr lang="en-US" sz="7200" kern="1200" dirty="0">
                <a:solidFill>
                  <a:schemeClr val="accent6">
                    <a:lumMod val="75000"/>
                  </a:schemeClr>
                </a:solidFill>
                <a:latin typeface="Brush Script MT" panose="03060802040406070304" pitchFamily="66" charset="0"/>
              </a:rPr>
              <a:t>Take Pleasure Trips</a:t>
            </a:r>
          </a:p>
        </p:txBody>
      </p:sp>
      <p:pic>
        <p:nvPicPr>
          <p:cNvPr id="24580" name="Picture 4" descr="https://indiapix-lowres.s3.ap-south-1.amazonaws.com/699/SLHM11616DF.JPG">
            <a:extLst>
              <a:ext uri="{FF2B5EF4-FFF2-40B4-BE49-F238E27FC236}">
                <a16:creationId xmlns:a16="http://schemas.microsoft.com/office/drawing/2014/main" id="{BD1E2A25-12B6-4334-B90D-EAE742710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869" b="3"/>
          <a:stretch/>
        </p:blipFill>
        <p:spPr bwMode="auto">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082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10" name="Picture 10" descr="black and silver car steering wheel">
            <a:extLst>
              <a:ext uri="{FF2B5EF4-FFF2-40B4-BE49-F238E27FC236}">
                <a16:creationId xmlns:a16="http://schemas.microsoft.com/office/drawing/2014/main" id="{D453E059-CB98-47F2-B44E-A4327A207C8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5755"/>
          <a:stretch/>
        </p:blipFill>
        <p:spPr bwMode="auto">
          <a:xfrm>
            <a:off x="-6" y="-4"/>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F85CB3-A4E9-44FD-B46F-E0B352701872}"/>
              </a:ext>
            </a:extLst>
          </p:cNvPr>
          <p:cNvSpPr>
            <a:spLocks noGrp="1"/>
          </p:cNvSpPr>
          <p:nvPr>
            <p:ph type="title"/>
          </p:nvPr>
        </p:nvSpPr>
        <p:spPr>
          <a:xfrm>
            <a:off x="268375" y="3738282"/>
            <a:ext cx="7679280" cy="1970084"/>
          </a:xfrm>
        </p:spPr>
        <p:txBody>
          <a:bodyPr vert="horz" lIns="91440" tIns="45720" rIns="91440" bIns="45720" rtlCol="0" anchor="t">
            <a:noAutofit/>
          </a:bodyPr>
          <a:lstStyle/>
          <a:p>
            <a:r>
              <a:rPr lang="en-US" sz="19300" kern="1200" dirty="0">
                <a:solidFill>
                  <a:schemeClr val="tx1"/>
                </a:solidFill>
                <a:latin typeface="Hendrickson" pitchFamily="50" charset="0"/>
              </a:rPr>
              <a:t>Types of Cars</a:t>
            </a:r>
          </a:p>
        </p:txBody>
      </p:sp>
      <p:sp>
        <p:nvSpPr>
          <p:cNvPr id="25614" name="Freeform: Shape 80">
            <a:extLst>
              <a:ext uri="{FF2B5EF4-FFF2-40B4-BE49-F238E27FC236}">
                <a16:creationId xmlns:a16="http://schemas.microsoft.com/office/drawing/2014/main" id="{0C498D70-E3F3-491D-AD66-F47DEC818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29260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606" name="Picture 6" descr="whiet and blue van">
            <a:extLst>
              <a:ext uri="{FF2B5EF4-FFF2-40B4-BE49-F238E27FC236}">
                <a16:creationId xmlns:a16="http://schemas.microsoft.com/office/drawing/2014/main" id="{26E02C45-CEAF-425D-A420-D97E5396B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10" r="653" b="-4"/>
          <a:stretch/>
        </p:blipFill>
        <p:spPr bwMode="auto">
          <a:xfrm>
            <a:off x="-6" y="457200"/>
            <a:ext cx="1598364" cy="2852928"/>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a:noFill/>
          <a:extLst>
            <a:ext uri="{909E8E84-426E-40DD-AFC4-6F175D3DCCD1}">
              <a14:hiddenFill xmlns:a14="http://schemas.microsoft.com/office/drawing/2010/main">
                <a:solidFill>
                  <a:srgbClr val="FFFFFF"/>
                </a:solidFill>
              </a14:hiddenFill>
            </a:ext>
          </a:extLst>
        </p:spPr>
      </p:pic>
      <p:sp>
        <p:nvSpPr>
          <p:cNvPr id="25615" name="Oval 82">
            <a:extLst>
              <a:ext uri="{FF2B5EF4-FFF2-40B4-BE49-F238E27FC236}">
                <a16:creationId xmlns:a16="http://schemas.microsoft.com/office/drawing/2014/main" id="{593AFE2C-42B2-4C01-B3C4-EFFC4FA67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8307"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602" name="Picture 2" descr="stainless steel engine bay">
            <a:extLst>
              <a:ext uri="{FF2B5EF4-FFF2-40B4-BE49-F238E27FC236}">
                <a16:creationId xmlns:a16="http://schemas.microsoft.com/office/drawing/2014/main" id="{DCBF44F3-6E4E-40E2-A72C-543C0C6D97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08" r="-1" b="28141"/>
          <a:stretch/>
        </p:blipFill>
        <p:spPr bwMode="auto">
          <a:xfrm>
            <a:off x="2142899"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5616" name="Oval 84">
            <a:extLst>
              <a:ext uri="{FF2B5EF4-FFF2-40B4-BE49-F238E27FC236}">
                <a16:creationId xmlns:a16="http://schemas.microsoft.com/office/drawing/2014/main" id="{59C1EA7D-CC54-4A0A-B26F-2D24CAF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5776"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604" name="Picture 4" descr="brown chevrolet camaro on road during daytime">
            <a:extLst>
              <a:ext uri="{FF2B5EF4-FFF2-40B4-BE49-F238E27FC236}">
                <a16:creationId xmlns:a16="http://schemas.microsoft.com/office/drawing/2014/main" id="{A527B610-4D2D-4418-AE79-13B6419D6D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46" r="15904" b="-1"/>
          <a:stretch/>
        </p:blipFill>
        <p:spPr bwMode="auto">
          <a:xfrm>
            <a:off x="5540368"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5617" name="Oval 86">
            <a:extLst>
              <a:ext uri="{FF2B5EF4-FFF2-40B4-BE49-F238E27FC236}">
                <a16:creationId xmlns:a16="http://schemas.microsoft.com/office/drawing/2014/main" id="{6F813F29-DA0C-4A27-95C9-47F5D0690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2346" y="3429000"/>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608" name="Picture 8" descr="https://images.unsplash.com/photo-1641922095339-16fb1c539bb5?ixlib=rb-1.2.1&amp;ixid=MnwxMjA3fDB8MHxzZWFyY2h8NDR8fGNhciUyMHR5cGVzfGVufDB8fDB8fA%3D%3D&amp;w=1000&amp;q=80">
            <a:extLst>
              <a:ext uri="{FF2B5EF4-FFF2-40B4-BE49-F238E27FC236}">
                <a16:creationId xmlns:a16="http://schemas.microsoft.com/office/drawing/2014/main" id="{F1DCDB8D-FD72-4CB5-908B-0F1EC32808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4319" r="3" b="19433"/>
          <a:stretch/>
        </p:blipFill>
        <p:spPr bwMode="auto">
          <a:xfrm>
            <a:off x="7206938" y="3593592"/>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5618" name="Freeform: Shape 88">
            <a:extLst>
              <a:ext uri="{FF2B5EF4-FFF2-40B4-BE49-F238E27FC236}">
                <a16:creationId xmlns:a16="http://schemas.microsoft.com/office/drawing/2014/main" id="{39F66804-1CC4-4C70-B440-D0033952B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29044" y="331012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612" name="Picture 12" descr="white bmw m 3 parked on parking lot">
            <a:extLst>
              <a:ext uri="{FF2B5EF4-FFF2-40B4-BE49-F238E27FC236}">
                <a16:creationId xmlns:a16="http://schemas.microsoft.com/office/drawing/2014/main" id="{1446FF02-E015-42E6-9B3A-449CCBD618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765" r="1298" b="-4"/>
          <a:stretch/>
        </p:blipFill>
        <p:spPr bwMode="auto">
          <a:xfrm>
            <a:off x="10593636" y="3474720"/>
            <a:ext cx="1598364" cy="2852928"/>
          </a:xfrm>
          <a:custGeom>
            <a:avLst/>
            <a:gdLst/>
            <a:ahLst/>
            <a:cxnLst/>
            <a:rect l="l" t="t" r="r" b="b"/>
            <a:pathLst>
              <a:path w="1598364" h="2852928">
                <a:moveTo>
                  <a:pt x="1426464" y="0"/>
                </a:moveTo>
                <a:cubicBezTo>
                  <a:pt x="1475702" y="0"/>
                  <a:pt x="1524358" y="2495"/>
                  <a:pt x="1572312" y="7365"/>
                </a:cubicBezTo>
                <a:lnTo>
                  <a:pt x="1598364" y="11341"/>
                </a:lnTo>
                <a:lnTo>
                  <a:pt x="1598364" y="2841587"/>
                </a:lnTo>
                <a:lnTo>
                  <a:pt x="1572312" y="2845563"/>
                </a:lnTo>
                <a:cubicBezTo>
                  <a:pt x="1524358" y="2850433"/>
                  <a:pt x="1475702"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92757"/>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34" name="Picture 2" descr="Black sedan">
            <a:extLst>
              <a:ext uri="{FF2B5EF4-FFF2-40B4-BE49-F238E27FC236}">
                <a16:creationId xmlns:a16="http://schemas.microsoft.com/office/drawing/2014/main" id="{7DCCD40A-4A64-49ED-991C-CD4E75B3572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92" r="49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D72E2-C33C-4F04-BCEF-C6E7792015F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u="sng">
                <a:solidFill>
                  <a:schemeClr val="tx1">
                    <a:lumMod val="85000"/>
                    <a:lumOff val="15000"/>
                  </a:schemeClr>
                </a:solidFill>
                <a:hlinkClick r:id="rId3"/>
              </a:rPr>
              <a:t>Sedan</a:t>
            </a:r>
            <a:endParaRPr lang="en-US" sz="3600">
              <a:solidFill>
                <a:schemeClr val="tx1">
                  <a:lumMod val="85000"/>
                  <a:lumOff val="15000"/>
                </a:schemeClr>
              </a:solidFill>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307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descr="MPV/Minivan">
            <a:extLst>
              <a:ext uri="{FF2B5EF4-FFF2-40B4-BE49-F238E27FC236}">
                <a16:creationId xmlns:a16="http://schemas.microsoft.com/office/drawing/2014/main" id="{908D7A87-5C69-4C65-A6BE-51BCFF614CA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974D3-0C8C-408C-B27C-8D9DB1AA412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fontAlgn="base"/>
            <a:r>
              <a:rPr lang="en-US" sz="2300" b="1">
                <a:solidFill>
                  <a:schemeClr val="tx1">
                    <a:lumMod val="85000"/>
                    <a:lumOff val="15000"/>
                  </a:schemeClr>
                </a:solidFill>
              </a:rPr>
              <a:t>MPV/Minivan</a:t>
            </a:r>
            <a:br>
              <a:rPr lang="en-US" sz="2300">
                <a:solidFill>
                  <a:schemeClr val="tx1">
                    <a:lumMod val="85000"/>
                    <a:lumOff val="15000"/>
                  </a:schemeClr>
                </a:solidFill>
                <a:hlinkClick r:id="rId3"/>
              </a:rPr>
            </a:br>
            <a:endParaRPr lang="en-US" sz="2300">
              <a:solidFill>
                <a:schemeClr val="tx1">
                  <a:lumMod val="85000"/>
                  <a:lumOff val="15000"/>
                </a:schemeClr>
              </a:solidFill>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866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0993-1B16-4547-939C-382905ACF3B2}"/>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SUV</a:t>
            </a:r>
          </a:p>
        </p:txBody>
      </p:sp>
      <p:pic>
        <p:nvPicPr>
          <p:cNvPr id="20482" name="Picture 2" descr="SUV">
            <a:extLst>
              <a:ext uri="{FF2B5EF4-FFF2-40B4-BE49-F238E27FC236}">
                <a16:creationId xmlns:a16="http://schemas.microsoft.com/office/drawing/2014/main" id="{8734C4AE-7B08-4D8F-841D-251F4698C9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93" r="1" b="784"/>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85593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FE892-68D4-40A6-8CFD-5303B9C17ADB}"/>
              </a:ext>
            </a:extLst>
          </p:cNvPr>
          <p:cNvSpPr>
            <a:spLocks noGrp="1"/>
          </p:cNvSpPr>
          <p:nvPr>
            <p:ph type="title"/>
          </p:nvPr>
        </p:nvSpPr>
        <p:spPr>
          <a:xfrm>
            <a:off x="3970366" y="609600"/>
            <a:ext cx="4267200" cy="1351472"/>
          </a:xfrm>
        </p:spPr>
        <p:txBody>
          <a:bodyPr>
            <a:normAutofit/>
          </a:bodyPr>
          <a:lstStyle/>
          <a:p>
            <a:pPr algn="ctr"/>
            <a:r>
              <a:rPr lang="en-IN" dirty="0">
                <a:solidFill>
                  <a:srgbClr val="002060"/>
                </a:solidFill>
                <a:latin typeface="Special Elite" panose="02000506000000020004" pitchFamily="2" charset="0"/>
              </a:rPr>
              <a:t>Impact of the Invention</a:t>
            </a:r>
            <a:endParaRPr lang="en-US" dirty="0">
              <a:solidFill>
                <a:srgbClr val="002060"/>
              </a:solidFill>
              <a:latin typeface="Special Elite" panose="02000506000000020004" pitchFamily="2" charset="0"/>
            </a:endParaRPr>
          </a:p>
        </p:txBody>
      </p:sp>
      <p:pic>
        <p:nvPicPr>
          <p:cNvPr id="6146" name="Picture 2" descr="aerial photography of city road">
            <a:extLst>
              <a:ext uri="{FF2B5EF4-FFF2-40B4-BE49-F238E27FC236}">
                <a16:creationId xmlns:a16="http://schemas.microsoft.com/office/drawing/2014/main" id="{6BA88E7C-6AA3-4BCC-9FB0-74EDC01E8F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12" r="8019"/>
          <a:stretch/>
        </p:blipFill>
        <p:spPr bwMode="auto">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6148" name="Picture 4" descr="yellow lined black top road lined with trees">
            <a:extLst>
              <a:ext uri="{FF2B5EF4-FFF2-40B4-BE49-F238E27FC236}">
                <a16:creationId xmlns:a16="http://schemas.microsoft.com/office/drawing/2014/main" id="{042523A3-9D21-41BE-92D3-3AC189C27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45" r="562"/>
          <a:stretch/>
        </p:blipFill>
        <p:spPr bwMode="auto">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06146C3F-0E85-4E76-ACD8-13BF4FF03E11}"/>
              </a:ext>
            </a:extLst>
          </p:cNvPr>
          <p:cNvGraphicFramePr>
            <a:graphicFrameLocks noGrp="1"/>
          </p:cNvGraphicFramePr>
          <p:nvPr>
            <p:ph idx="1"/>
            <p:extLst>
              <p:ext uri="{D42A27DB-BD31-4B8C-83A1-F6EECF244321}">
                <p14:modId xmlns:p14="http://schemas.microsoft.com/office/powerpoint/2010/main" val="3831857504"/>
              </p:ext>
            </p:extLst>
          </p:nvPr>
        </p:nvGraphicFramePr>
        <p:xfrm>
          <a:off x="4198966" y="2147357"/>
          <a:ext cx="3810000" cy="4475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99996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3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CDA81-43D0-4A1D-9A92-FD03B738B0BD}"/>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4800" dirty="0">
                <a:solidFill>
                  <a:srgbClr val="FFFFFF"/>
                </a:solidFill>
                <a:latin typeface="Aquire" pitchFamily="50" charset="0"/>
              </a:rPr>
              <a:t>Pickup Truck</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Pickup">
            <a:extLst>
              <a:ext uri="{FF2B5EF4-FFF2-40B4-BE49-F238E27FC236}">
                <a16:creationId xmlns:a16="http://schemas.microsoft.com/office/drawing/2014/main" id="{D98C4130-0C5B-40BD-AA1B-08DF451F1F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379" r="11196" b="1"/>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51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78" name="Picture 2" descr="A jeep on a dirt road.">
            <a:extLst>
              <a:ext uri="{FF2B5EF4-FFF2-40B4-BE49-F238E27FC236}">
                <a16:creationId xmlns:a16="http://schemas.microsoft.com/office/drawing/2014/main" id="{3E764FF1-151C-4113-B795-132611EC89C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239" b="14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C8C48-24D7-4E7A-9D53-19773DDCBD9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u="sng">
                <a:solidFill>
                  <a:schemeClr val="tx1">
                    <a:lumMod val="85000"/>
                    <a:lumOff val="15000"/>
                  </a:schemeClr>
                </a:solidFill>
                <a:hlinkClick r:id="rId3"/>
              </a:rPr>
              <a:t>Jeep</a:t>
            </a:r>
            <a:endParaRPr lang="en-US" sz="3600">
              <a:solidFill>
                <a:schemeClr val="tx1">
                  <a:lumMod val="85000"/>
                  <a:lumOff val="15000"/>
                </a:schemeClr>
              </a:solidFill>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685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0" name="Picture 2" descr="An orange sportscar in a black modern interior.">
            <a:extLst>
              <a:ext uri="{FF2B5EF4-FFF2-40B4-BE49-F238E27FC236}">
                <a16:creationId xmlns:a16="http://schemas.microsoft.com/office/drawing/2014/main" id="{8AF217EC-45B4-4A8E-A3B3-9243C92E6CD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146" r="896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9D73F-D8FE-4624-B318-488DF5FC49E8}"/>
              </a:ext>
            </a:extLst>
          </p:cNvPr>
          <p:cNvSpPr>
            <a:spLocks noGrp="1"/>
          </p:cNvSpPr>
          <p:nvPr>
            <p:ph type="title"/>
          </p:nvPr>
        </p:nvSpPr>
        <p:spPr>
          <a:xfrm>
            <a:off x="490537" y="5160222"/>
            <a:ext cx="11210925" cy="744836"/>
          </a:xfrm>
        </p:spPr>
        <p:txBody>
          <a:bodyPr vert="horz" lIns="91440" tIns="45720" rIns="91440" bIns="45720" rtlCol="0" anchor="ctr">
            <a:normAutofit/>
          </a:bodyPr>
          <a:lstStyle/>
          <a:p>
            <a:pPr algn="ctr"/>
            <a:r>
              <a:rPr lang="en-US" dirty="0">
                <a:solidFill>
                  <a:schemeClr val="tx1">
                    <a:lumMod val="85000"/>
                    <a:lumOff val="15000"/>
                  </a:schemeClr>
                </a:solidFill>
                <a:latin typeface="Aquire" pitchFamily="50" charset="0"/>
              </a:rPr>
              <a:t>Sportscar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68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2" descr="A chauffeur stands beside an open door of a limousine.">
            <a:extLst>
              <a:ext uri="{FF2B5EF4-FFF2-40B4-BE49-F238E27FC236}">
                <a16:creationId xmlns:a16="http://schemas.microsoft.com/office/drawing/2014/main" id="{086402D3-9799-4255-B6A7-A768C872A36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557"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FF00F-7855-4720-BF1E-3F1D6FB74CF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dirty="0">
                <a:solidFill>
                  <a:schemeClr val="tx1">
                    <a:lumMod val="85000"/>
                    <a:lumOff val="15000"/>
                  </a:schemeClr>
                </a:solidFill>
                <a:latin typeface="Garamond" panose="02020404030301010803" pitchFamily="18" charset="0"/>
              </a:rPr>
              <a:t>Limousine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135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2" descr="Tesla electric car parked in front of a Tesla headquarter.">
            <a:extLst>
              <a:ext uri="{FF2B5EF4-FFF2-40B4-BE49-F238E27FC236}">
                <a16:creationId xmlns:a16="http://schemas.microsoft.com/office/drawing/2014/main" id="{C55D6C74-26E7-439D-90B7-012EE8E4F6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601" r="4289"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31053-DCFA-4E75-A323-3BC3B67980D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Electric Car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550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28" name="Rectangle 70">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gray and black Suzuki car fob on black surface">
            <a:extLst>
              <a:ext uri="{FF2B5EF4-FFF2-40B4-BE49-F238E27FC236}">
                <a16:creationId xmlns:a16="http://schemas.microsoft.com/office/drawing/2014/main" id="{6D61C519-E38A-4EAB-BDF1-74C691B8F9B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4046" r="9731" b="-1"/>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590F42-FDE2-47E7-9320-D5094B0145BA}"/>
              </a:ext>
            </a:extLst>
          </p:cNvPr>
          <p:cNvSpPr>
            <a:spLocks noGrp="1"/>
          </p:cNvSpPr>
          <p:nvPr>
            <p:ph type="title"/>
          </p:nvPr>
        </p:nvSpPr>
        <p:spPr>
          <a:xfrm>
            <a:off x="5366234" y="3224035"/>
            <a:ext cx="5433113" cy="2669154"/>
          </a:xfrm>
        </p:spPr>
        <p:txBody>
          <a:bodyPr vert="horz" lIns="91440" tIns="45720" rIns="91440" bIns="45720" rtlCol="0" anchor="b">
            <a:normAutofit/>
          </a:bodyPr>
          <a:lstStyle/>
          <a:p>
            <a:r>
              <a:rPr lang="en-US" sz="8000" kern="1200" dirty="0">
                <a:solidFill>
                  <a:schemeClr val="accent2">
                    <a:lumMod val="60000"/>
                    <a:lumOff val="40000"/>
                  </a:schemeClr>
                </a:solidFill>
                <a:latin typeface="Aquire" pitchFamily="50" charset="0"/>
              </a:rPr>
              <a:t>Market Leaders</a:t>
            </a:r>
          </a:p>
        </p:txBody>
      </p:sp>
      <p:sp>
        <p:nvSpPr>
          <p:cNvPr id="26629" name="Rectangle 72">
            <a:extLst>
              <a:ext uri="{FF2B5EF4-FFF2-40B4-BE49-F238E27FC236}">
                <a16:creationId xmlns:a16="http://schemas.microsoft.com/office/drawing/2014/main" id="{3BD53A9B-9757-4152-AC12-68721FC8A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4811"/>
            <a:ext cx="4803820" cy="492837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 Retail Sales Dec 2021 - Maruti, Hyundai, Tata, Mahindra, Kia, Ford">
            <a:extLst>
              <a:ext uri="{FF2B5EF4-FFF2-40B4-BE49-F238E27FC236}">
                <a16:creationId xmlns:a16="http://schemas.microsoft.com/office/drawing/2014/main" id="{62E27D4D-84AB-45DF-B9A9-8DD9BC86934D}"/>
              </a:ext>
            </a:extLst>
          </p:cNvPr>
          <p:cNvPicPr/>
          <p:nvPr/>
        </p:nvPicPr>
        <p:blipFill rotWithShape="1">
          <a:blip r:embed="rId3">
            <a:extLst>
              <a:ext uri="{28A0092B-C50C-407E-A947-70E740481C1C}">
                <a14:useLocalDpi xmlns:a14="http://schemas.microsoft.com/office/drawing/2010/main" val="0"/>
              </a:ext>
            </a:extLst>
          </a:blip>
          <a:srcRect l="10634" r="3529" b="3"/>
          <a:stretch/>
        </p:blipFill>
        <p:spPr bwMode="auto">
          <a:xfrm>
            <a:off x="20" y="1129284"/>
            <a:ext cx="4617700" cy="4599432"/>
          </a:xfrm>
          <a:prstGeom prst="rect">
            <a:avLst/>
          </a:prstGeom>
          <a:noFill/>
        </p:spPr>
      </p:pic>
    </p:spTree>
    <p:extLst>
      <p:ext uri="{BB962C8B-B14F-4D97-AF65-F5344CB8AC3E}">
        <p14:creationId xmlns:p14="http://schemas.microsoft.com/office/powerpoint/2010/main" val="1684410327"/>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D66B-2F5E-40CF-86BA-CE7FE0C0D24B}"/>
              </a:ext>
            </a:extLst>
          </p:cNvPr>
          <p:cNvSpPr>
            <a:spLocks noGrp="1"/>
          </p:cNvSpPr>
          <p:nvPr>
            <p:ph type="title"/>
          </p:nvPr>
        </p:nvSpPr>
        <p:spPr>
          <a:xfrm>
            <a:off x="1653363" y="365760"/>
            <a:ext cx="9367203" cy="1188720"/>
          </a:xfrm>
        </p:spPr>
        <p:txBody>
          <a:bodyPr>
            <a:normAutofit/>
          </a:bodyPr>
          <a:lstStyle/>
          <a:p>
            <a:r>
              <a:rPr lang="en-IN" sz="6600" dirty="0">
                <a:solidFill>
                  <a:srgbClr val="FFC000"/>
                </a:solidFill>
                <a:latin typeface="Harlow Solid Italic" panose="04030604020F02020D02" pitchFamily="82" charset="0"/>
              </a:rPr>
              <a:t>Environmental Impact</a:t>
            </a:r>
            <a:endParaRPr lang="en-US" sz="6600" dirty="0">
              <a:solidFill>
                <a:srgbClr val="FFC000"/>
              </a:solidFill>
              <a:latin typeface="Harlow Solid Italic" panose="04030604020F02020D02" pitchFamily="82" charset="0"/>
            </a:endParaRPr>
          </a:p>
        </p:txBody>
      </p:sp>
      <p:sp>
        <p:nvSpPr>
          <p:cNvPr id="20" name="Freeform: Shape 19">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8B59F63-17C6-4D0D-A5B0-6C2DA5EDFA5A}"/>
              </a:ext>
            </a:extLst>
          </p:cNvPr>
          <p:cNvSpPr>
            <a:spLocks noGrp="1"/>
          </p:cNvSpPr>
          <p:nvPr>
            <p:ph idx="1"/>
          </p:nvPr>
        </p:nvSpPr>
        <p:spPr>
          <a:xfrm>
            <a:off x="877454" y="2176272"/>
            <a:ext cx="10963563" cy="4681728"/>
          </a:xfrm>
        </p:spPr>
        <p:txBody>
          <a:bodyPr anchor="t">
            <a:normAutofit fontScale="77500" lnSpcReduction="20000"/>
          </a:bodyPr>
          <a:lstStyle/>
          <a:p>
            <a:pPr marL="0" indent="0">
              <a:buNone/>
            </a:pPr>
            <a:r>
              <a:rPr lang="en-IN" sz="2600" u="sng" dirty="0">
                <a:latin typeface="Corbel Light" panose="020B0303020204020204" pitchFamily="34" charset="0"/>
                <a:ea typeface="+mj-ea"/>
                <a:cs typeface="+mj-cs"/>
              </a:rPr>
              <a:t>Global Warming</a:t>
            </a:r>
            <a:endParaRPr lang="en-US" sz="2600" u="sng" dirty="0">
              <a:latin typeface="Corbel Light" panose="020B0303020204020204" pitchFamily="34" charset="0"/>
              <a:ea typeface="+mj-ea"/>
              <a:cs typeface="+mj-cs"/>
            </a:endParaRPr>
          </a:p>
          <a:p>
            <a:pPr marL="0" indent="0">
              <a:buNone/>
            </a:pPr>
            <a:r>
              <a:rPr lang="en-IN" sz="2600" dirty="0">
                <a:latin typeface="Corbel Light" panose="020B0303020204020204" pitchFamily="34" charset="0"/>
                <a:ea typeface="+mj-ea"/>
                <a:cs typeface="+mj-cs"/>
              </a:rPr>
              <a:t>Car pollution is one of the major causes of global warming. Cars and trucks emit carbon dioxide and other greenhouse gases, </a:t>
            </a:r>
            <a:endParaRPr lang="en-US" sz="2600" dirty="0">
              <a:latin typeface="Corbel Light" panose="020B0303020204020204" pitchFamily="34" charset="0"/>
              <a:ea typeface="+mj-ea"/>
              <a:cs typeface="+mj-cs"/>
            </a:endParaRPr>
          </a:p>
          <a:p>
            <a:pPr marL="0" indent="0">
              <a:buNone/>
            </a:pPr>
            <a:r>
              <a:rPr lang="en-IN" sz="2600" u="sng" dirty="0">
                <a:latin typeface="Corbel Light" panose="020B0303020204020204" pitchFamily="34" charset="0"/>
                <a:ea typeface="+mj-ea"/>
                <a:cs typeface="+mj-cs"/>
              </a:rPr>
              <a:t>Air, Soil and Water</a:t>
            </a:r>
            <a:endParaRPr lang="en-US" sz="2600" u="sng" dirty="0">
              <a:latin typeface="Corbel Light" panose="020B0303020204020204" pitchFamily="34" charset="0"/>
              <a:ea typeface="+mj-ea"/>
              <a:cs typeface="+mj-cs"/>
            </a:endParaRPr>
          </a:p>
          <a:p>
            <a:pPr marL="0" indent="0">
              <a:buNone/>
            </a:pPr>
            <a:r>
              <a:rPr lang="en-IN" sz="2600" dirty="0">
                <a:latin typeface="Corbel Light" panose="020B0303020204020204" pitchFamily="34" charset="0"/>
                <a:ea typeface="+mj-ea"/>
                <a:cs typeface="+mj-cs"/>
              </a:rPr>
              <a:t>The effects of car pollution are widespread, affecting air, soil and water quality. Nitrous oxide contributes to the depletion of the ozone layer, which shields the Earth from harmful ultraviolet radiation from the sun. </a:t>
            </a:r>
            <a:endParaRPr lang="en-US" sz="2600" dirty="0">
              <a:latin typeface="Corbel Light" panose="020B0303020204020204" pitchFamily="34" charset="0"/>
              <a:ea typeface="+mj-ea"/>
              <a:cs typeface="+mj-cs"/>
            </a:endParaRPr>
          </a:p>
          <a:p>
            <a:pPr marL="0" indent="0">
              <a:buNone/>
            </a:pPr>
            <a:r>
              <a:rPr lang="en-IN" sz="2600" u="sng" dirty="0">
                <a:latin typeface="Corbel Light" panose="020B0303020204020204" pitchFamily="34" charset="0"/>
                <a:ea typeface="+mj-ea"/>
                <a:cs typeface="+mj-cs"/>
              </a:rPr>
              <a:t>Human Health</a:t>
            </a:r>
            <a:endParaRPr lang="en-US" sz="2600" u="sng" dirty="0">
              <a:latin typeface="Corbel Light" panose="020B0303020204020204" pitchFamily="34" charset="0"/>
              <a:ea typeface="+mj-ea"/>
              <a:cs typeface="+mj-cs"/>
            </a:endParaRPr>
          </a:p>
          <a:p>
            <a:pPr marL="0" indent="0">
              <a:buNone/>
            </a:pPr>
            <a:r>
              <a:rPr lang="en-IN" sz="2600" dirty="0">
                <a:latin typeface="Corbel Light" panose="020B0303020204020204" pitchFamily="34" charset="0"/>
                <a:ea typeface="+mj-ea"/>
                <a:cs typeface="+mj-cs"/>
              </a:rPr>
              <a:t>Particulate matter, hydrocarbons, carbon monoxide and other car pollutants harm human health. Diesel engines emit high levels of particulate matter, which is airborne particles of soot and metal. These cause skin and eye irritation and allergies, and very fine particles lodge deep in lungs, where they cause respiratory problems. </a:t>
            </a:r>
            <a:endParaRPr lang="en-US" sz="2600" dirty="0">
              <a:latin typeface="Corbel Light" panose="020B0303020204020204" pitchFamily="34" charset="0"/>
              <a:ea typeface="+mj-ea"/>
              <a:cs typeface="+mj-cs"/>
            </a:endParaRPr>
          </a:p>
          <a:p>
            <a:pPr marL="0" indent="0">
              <a:buNone/>
            </a:pPr>
            <a:r>
              <a:rPr lang="en-IN" sz="2600" u="sng" dirty="0">
                <a:latin typeface="Corbel Light" panose="020B0303020204020204" pitchFamily="34" charset="0"/>
                <a:ea typeface="+mj-ea"/>
                <a:cs typeface="+mj-cs"/>
              </a:rPr>
              <a:t>Reducing Car Pollution</a:t>
            </a:r>
            <a:endParaRPr lang="en-US" sz="2600" u="sng" dirty="0">
              <a:latin typeface="Corbel Light" panose="020B0303020204020204" pitchFamily="34" charset="0"/>
              <a:ea typeface="+mj-ea"/>
              <a:cs typeface="+mj-cs"/>
            </a:endParaRPr>
          </a:p>
          <a:p>
            <a:pPr marL="0" indent="0">
              <a:buNone/>
            </a:pPr>
            <a:r>
              <a:rPr lang="en-IN" sz="2600" dirty="0">
                <a:latin typeface="Corbel Light" panose="020B0303020204020204" pitchFamily="34" charset="0"/>
                <a:ea typeface="+mj-ea"/>
                <a:cs typeface="+mj-cs"/>
              </a:rPr>
              <a:t>There are several ways that car and truck owners can reduce the effects of car pollutants on the environment. Old and poorly maintained vehicles cause most pollution from cars, but electric, hybrid and other clean, fuel-efficient cars have a reduced impact. </a:t>
            </a:r>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23270083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B644-EB99-4555-9AE2-ABFD956F90DE}"/>
              </a:ext>
            </a:extLst>
          </p:cNvPr>
          <p:cNvSpPr>
            <a:spLocks noGrp="1"/>
          </p:cNvSpPr>
          <p:nvPr>
            <p:ph type="title"/>
          </p:nvPr>
        </p:nvSpPr>
        <p:spPr>
          <a:xfrm>
            <a:off x="6933529" y="3242257"/>
            <a:ext cx="5357090" cy="2889114"/>
          </a:xfrm>
        </p:spPr>
        <p:txBody>
          <a:bodyPr vert="horz" lIns="91440" tIns="45720" rIns="91440" bIns="45720" rtlCol="0" anchor="b">
            <a:normAutofit fontScale="90000"/>
          </a:bodyPr>
          <a:lstStyle/>
          <a:p>
            <a:r>
              <a:rPr lang="en-US" sz="6600" dirty="0">
                <a:solidFill>
                  <a:schemeClr val="accent6">
                    <a:lumMod val="60000"/>
                    <a:lumOff val="40000"/>
                  </a:schemeClr>
                </a:solidFill>
                <a:latin typeface="Harlow Solid Italic" panose="04030604020F02020D02" pitchFamily="82" charset="0"/>
              </a:rPr>
              <a:t>How Recycling Reduces</a:t>
            </a:r>
            <a:br>
              <a:rPr lang="en-US" sz="6600" dirty="0">
                <a:solidFill>
                  <a:schemeClr val="accent6">
                    <a:lumMod val="60000"/>
                    <a:lumOff val="40000"/>
                  </a:schemeClr>
                </a:solidFill>
                <a:latin typeface="Harlow Solid Italic" panose="04030604020F02020D02" pitchFamily="82" charset="0"/>
              </a:rPr>
            </a:br>
            <a:r>
              <a:rPr lang="en-US" sz="6600" dirty="0">
                <a:solidFill>
                  <a:schemeClr val="accent6">
                    <a:lumMod val="60000"/>
                    <a:lumOff val="40000"/>
                  </a:schemeClr>
                </a:solidFill>
                <a:latin typeface="Harlow Solid Italic" panose="04030604020F02020D02" pitchFamily="82" charset="0"/>
              </a:rPr>
              <a:t>Environmental Impact</a:t>
            </a:r>
          </a:p>
        </p:txBody>
      </p:sp>
      <p:sp>
        <p:nvSpPr>
          <p:cNvPr id="71"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650" name="Picture 2" descr="green pine tree during daytime">
            <a:extLst>
              <a:ext uri="{FF2B5EF4-FFF2-40B4-BE49-F238E27FC236}">
                <a16:creationId xmlns:a16="http://schemas.microsoft.com/office/drawing/2014/main" id="{6480378E-77F6-4BF5-B6EA-B5A5AC398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12" r="1" b="23903"/>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747457"/>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995F-5C65-430C-8CA3-7FCDC6C7131F}"/>
              </a:ext>
            </a:extLst>
          </p:cNvPr>
          <p:cNvSpPr>
            <a:spLocks noGrp="1"/>
          </p:cNvSpPr>
          <p:nvPr>
            <p:ph type="title"/>
          </p:nvPr>
        </p:nvSpPr>
        <p:spPr>
          <a:xfrm>
            <a:off x="1653363" y="365760"/>
            <a:ext cx="9367203" cy="1188720"/>
          </a:xfrm>
        </p:spPr>
        <p:txBody>
          <a:bodyPr>
            <a:normAutofit/>
          </a:bodyPr>
          <a:lstStyle/>
          <a:p>
            <a:r>
              <a:rPr lang="en-IN" sz="6600" dirty="0">
                <a:solidFill>
                  <a:srgbClr val="5B9BD5"/>
                </a:solidFill>
                <a:latin typeface="Harlow Solid Italic" panose="04030604020F02020D02" pitchFamily="82" charset="0"/>
              </a:rPr>
              <a:t>Catalytic Converters</a:t>
            </a:r>
            <a:endParaRPr lang="en-US" sz="6600" dirty="0">
              <a:solidFill>
                <a:srgbClr val="5B9BD5"/>
              </a:solidFill>
              <a:latin typeface="Harlow Solid Italic" panose="04030604020F02020D02" pitchFamily="82" charset="0"/>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4B95DA9-36BC-4288-B8C9-E0F822EB5930}"/>
              </a:ext>
            </a:extLst>
          </p:cNvPr>
          <p:cNvSpPr>
            <a:spLocks noGrp="1"/>
          </p:cNvSpPr>
          <p:nvPr>
            <p:ph idx="1"/>
          </p:nvPr>
        </p:nvSpPr>
        <p:spPr>
          <a:xfrm>
            <a:off x="1653363" y="2176272"/>
            <a:ext cx="9367204" cy="4041648"/>
          </a:xfrm>
        </p:spPr>
        <p:txBody>
          <a:bodyPr anchor="t">
            <a:normAutofit/>
          </a:bodyPr>
          <a:lstStyle/>
          <a:p>
            <a:pPr marL="0" indent="0" fontAlgn="base">
              <a:buNone/>
            </a:pPr>
            <a:r>
              <a:rPr lang="en-IN" sz="2600" dirty="0">
                <a:latin typeface="Corbel Light" panose="020B0303020204020204" pitchFamily="34" charset="0"/>
                <a:ea typeface="+mj-ea"/>
                <a:cs typeface="+mj-cs"/>
              </a:rPr>
              <a:t>Catalytic converters convert the dangerous gases produced by your car into exhaust. They’re made using some of the most precious materials on earth, including platinum and palladium, as well as copper, nickel, cerium, iron and manganese. By recycling materials like this, we can reduce the need for mining and using even more of the earth’s precious resources. </a:t>
            </a:r>
            <a:endParaRPr lang="en-US" sz="2600" dirty="0">
              <a:latin typeface="Corbel Light" panose="020B0303020204020204" pitchFamily="34" charset="0"/>
              <a:ea typeface="+mj-ea"/>
              <a:cs typeface="+mj-cs"/>
            </a:endParaRPr>
          </a:p>
          <a:p>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214597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F1489-1FD3-4530-BEC9-1566A13F4F89}"/>
              </a:ext>
            </a:extLst>
          </p:cNvPr>
          <p:cNvSpPr>
            <a:spLocks noGrp="1"/>
          </p:cNvSpPr>
          <p:nvPr>
            <p:ph type="title"/>
          </p:nvPr>
        </p:nvSpPr>
        <p:spPr>
          <a:xfrm>
            <a:off x="173250" y="1532263"/>
            <a:ext cx="3954765" cy="4461163"/>
          </a:xfrm>
        </p:spPr>
        <p:txBody>
          <a:bodyPr>
            <a:normAutofit/>
          </a:bodyPr>
          <a:lstStyle/>
          <a:p>
            <a:r>
              <a:rPr lang="en-IN" sz="6600" dirty="0">
                <a:solidFill>
                  <a:srgbClr val="FFFFFF"/>
                </a:solidFill>
                <a:latin typeface="Harlow Solid Italic" panose="04030604020F02020D02" pitchFamily="82" charset="0"/>
              </a:rPr>
              <a:t>2) Wiring Harnesses</a:t>
            </a:r>
            <a:br>
              <a:rPr lang="en-US" sz="6600" dirty="0">
                <a:solidFill>
                  <a:srgbClr val="FFFFFF"/>
                </a:solidFill>
                <a:latin typeface="Harlow Solid Italic" panose="04030604020F02020D02" pitchFamily="82" charset="0"/>
              </a:rPr>
            </a:br>
            <a:endParaRPr lang="en-US" sz="6600" dirty="0">
              <a:solidFill>
                <a:srgbClr val="FFFFFF"/>
              </a:solidFill>
              <a:latin typeface="Harlow Solid Italic" panose="04030604020F02020D02" pitchFamily="82"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0678B8F-B90E-41C8-9A70-7E098EBC42BF}"/>
              </a:ext>
            </a:extLst>
          </p:cNvPr>
          <p:cNvSpPr>
            <a:spLocks noGrp="1"/>
          </p:cNvSpPr>
          <p:nvPr>
            <p:ph idx="1"/>
          </p:nvPr>
        </p:nvSpPr>
        <p:spPr>
          <a:xfrm>
            <a:off x="4447308" y="591344"/>
            <a:ext cx="6906491" cy="5585619"/>
          </a:xfrm>
        </p:spPr>
        <p:txBody>
          <a:bodyPr anchor="ctr">
            <a:normAutofit/>
          </a:bodyPr>
          <a:lstStyle/>
          <a:p>
            <a:pPr marL="0" indent="0" fontAlgn="base">
              <a:buNone/>
            </a:pPr>
            <a:r>
              <a:rPr lang="en-IN" sz="3600" dirty="0">
                <a:latin typeface="Corbel Light" panose="020B0303020204020204" pitchFamily="34" charset="0"/>
                <a:ea typeface="+mj-ea"/>
                <a:cs typeface="+mj-cs"/>
              </a:rPr>
              <a:t>Copper is one of the most in-demand natural resources, and the demand is only growing. Copper is used throughout the auto industry for wiring, and large amounts of copper are used in the wiring for hybrid vehicles, which are becoming more popular. </a:t>
            </a:r>
            <a:endParaRPr lang="en-US" sz="3600" dirty="0">
              <a:latin typeface="Corbel Light" panose="020B0303020204020204" pitchFamily="34" charset="0"/>
              <a:ea typeface="+mj-ea"/>
              <a:cs typeface="+mj-cs"/>
            </a:endParaRPr>
          </a:p>
          <a:p>
            <a:endParaRPr lang="en-US" sz="3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148301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mining tunnel">
            <a:extLst>
              <a:ext uri="{FF2B5EF4-FFF2-40B4-BE49-F238E27FC236}">
                <a16:creationId xmlns:a16="http://schemas.microsoft.com/office/drawing/2014/main" id="{52667AAB-4E50-45EB-AFF1-367BE1B504A7}"/>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t="7292" r="1" b="11553"/>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35E5AB-2943-45AE-85AC-FAE8BCFB6168}"/>
              </a:ext>
            </a:extLst>
          </p:cNvPr>
          <p:cNvSpPr>
            <a:spLocks noGrp="1"/>
          </p:cNvSpPr>
          <p:nvPr>
            <p:ph type="title"/>
          </p:nvPr>
        </p:nvSpPr>
        <p:spPr>
          <a:xfrm>
            <a:off x="838200" y="355888"/>
            <a:ext cx="5251316" cy="1627636"/>
          </a:xfrm>
        </p:spPr>
        <p:txBody>
          <a:bodyPr>
            <a:normAutofit/>
          </a:bodyPr>
          <a:lstStyle/>
          <a:p>
            <a:r>
              <a:rPr lang="en-IN" dirty="0">
                <a:solidFill>
                  <a:schemeClr val="bg2">
                    <a:lumMod val="75000"/>
                  </a:schemeClr>
                </a:solidFill>
                <a:latin typeface="Special Elite" panose="02000506000000020004" pitchFamily="2" charset="0"/>
              </a:rPr>
              <a:t>Why all this started and when</a:t>
            </a:r>
            <a:endParaRPr lang="en-US" dirty="0">
              <a:solidFill>
                <a:schemeClr val="bg2">
                  <a:lumMod val="75000"/>
                </a:schemeClr>
              </a:solidFill>
              <a:latin typeface="Special Elite" panose="02000506000000020004" pitchFamily="2" charset="0"/>
            </a:endParaRPr>
          </a:p>
        </p:txBody>
      </p:sp>
      <p:sp>
        <p:nvSpPr>
          <p:cNvPr id="3" name="Content Placeholder 2">
            <a:extLst>
              <a:ext uri="{FF2B5EF4-FFF2-40B4-BE49-F238E27FC236}">
                <a16:creationId xmlns:a16="http://schemas.microsoft.com/office/drawing/2014/main" id="{EF653E67-6D29-4384-B732-A5F2A42FD0AB}"/>
              </a:ext>
            </a:extLst>
          </p:cNvPr>
          <p:cNvSpPr>
            <a:spLocks noGrp="1"/>
          </p:cNvSpPr>
          <p:nvPr>
            <p:ph idx="1"/>
          </p:nvPr>
        </p:nvSpPr>
        <p:spPr>
          <a:xfrm>
            <a:off x="838200" y="2219785"/>
            <a:ext cx="4619621" cy="3957178"/>
          </a:xfrm>
        </p:spPr>
        <p:txBody>
          <a:bodyPr>
            <a:normAutofit/>
          </a:bodyPr>
          <a:lstStyle/>
          <a:p>
            <a:pPr marL="0" indent="0">
              <a:buNone/>
            </a:pPr>
            <a:r>
              <a:rPr lang="en-US" dirty="0">
                <a:solidFill>
                  <a:schemeClr val="bg1"/>
                </a:solidFill>
                <a:latin typeface="Corbel Light" panose="020B0303020204020204" pitchFamily="34" charset="0"/>
              </a:rPr>
              <a:t>As Europeans of the 17th century </a:t>
            </a:r>
            <a:r>
              <a:rPr lang="en-US" dirty="0">
                <a:solidFill>
                  <a:schemeClr val="bg1"/>
                </a:solidFill>
                <a:latin typeface="Corbel Light" panose="020B0303020204020204" pitchFamily="34" charset="0"/>
                <a:hlinkClick r:id="rId4">
                  <a:extLst>
                    <a:ext uri="{A12FA001-AC4F-418D-AE19-62706E023703}">
                      <ahyp:hlinkClr xmlns:ahyp="http://schemas.microsoft.com/office/drawing/2018/hyperlinkcolor" val="tx"/>
                    </a:ext>
                  </a:extLst>
                </a:hlinkClick>
              </a:rPr>
              <a:t>switched from wood to coal</a:t>
            </a:r>
            <a:r>
              <a:rPr lang="en-US" dirty="0">
                <a:solidFill>
                  <a:schemeClr val="bg1"/>
                </a:solidFill>
                <a:latin typeface="Corbel Light" panose="020B0303020204020204" pitchFamily="34" charset="0"/>
              </a:rPr>
              <a:t> as their main source of fuel, mines were deepened and, as a result, often became flooded after penetrating underground water sources. </a:t>
            </a:r>
          </a:p>
        </p:txBody>
      </p:sp>
      <p:pic>
        <p:nvPicPr>
          <p:cNvPr id="7172" name="Picture 4" descr="construction workers standing near wheelbarrows near mountain">
            <a:extLst>
              <a:ext uri="{FF2B5EF4-FFF2-40B4-BE49-F238E27FC236}">
                <a16:creationId xmlns:a16="http://schemas.microsoft.com/office/drawing/2014/main" id="{4694554A-1FDE-49F2-A908-46F53B3D388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Texturizer/>
                    </a14:imgEffect>
                  </a14:imgLayer>
                </a14:imgProps>
              </a:ext>
              <a:ext uri="{28A0092B-C50C-407E-A947-70E740481C1C}">
                <a14:useLocalDpi xmlns:a14="http://schemas.microsoft.com/office/drawing/2010/main" val="0"/>
              </a:ext>
            </a:extLst>
          </a:blip>
          <a:srcRect l="17989" r="24409" b="-1"/>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326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4EBF4E-BE9D-4284-9B92-109E9F9D5C84}"/>
              </a:ext>
            </a:extLst>
          </p:cNvPr>
          <p:cNvSpPr>
            <a:spLocks noGrp="1"/>
          </p:cNvSpPr>
          <p:nvPr>
            <p:ph type="title"/>
          </p:nvPr>
        </p:nvSpPr>
        <p:spPr>
          <a:xfrm>
            <a:off x="826395" y="1275107"/>
            <a:ext cx="4502986" cy="3387497"/>
          </a:xfrm>
        </p:spPr>
        <p:txBody>
          <a:bodyPr anchor="b">
            <a:normAutofit fontScale="90000"/>
          </a:bodyPr>
          <a:lstStyle/>
          <a:p>
            <a:r>
              <a:rPr lang="en-IN" sz="6600" dirty="0">
                <a:solidFill>
                  <a:srgbClr val="FFFFFF"/>
                </a:solidFill>
                <a:latin typeface="Harlow Solid Italic" panose="04030604020F02020D02" pitchFamily="82" charset="0"/>
              </a:rPr>
              <a:t>Engine Block and Transmissions</a:t>
            </a:r>
            <a:endParaRPr lang="en-US" sz="6600" dirty="0">
              <a:solidFill>
                <a:srgbClr val="FFFFFF"/>
              </a:solidFill>
              <a:latin typeface="Harlow Solid Italic" panose="04030604020F02020D02" pitchFamily="82" charset="0"/>
            </a:endParaRPr>
          </a:p>
        </p:txBody>
      </p:sp>
      <p:sp>
        <p:nvSpPr>
          <p:cNvPr id="3" name="Content Placeholder 2">
            <a:extLst>
              <a:ext uri="{FF2B5EF4-FFF2-40B4-BE49-F238E27FC236}">
                <a16:creationId xmlns:a16="http://schemas.microsoft.com/office/drawing/2014/main" id="{5B1AA6B3-E992-4F9C-8079-2A79E44AC57D}"/>
              </a:ext>
            </a:extLst>
          </p:cNvPr>
          <p:cNvSpPr>
            <a:spLocks noGrp="1"/>
          </p:cNvSpPr>
          <p:nvPr>
            <p:ph idx="1"/>
          </p:nvPr>
        </p:nvSpPr>
        <p:spPr>
          <a:xfrm>
            <a:off x="6503158" y="649480"/>
            <a:ext cx="4862447" cy="5546047"/>
          </a:xfrm>
        </p:spPr>
        <p:txBody>
          <a:bodyPr anchor="ctr">
            <a:normAutofit/>
          </a:bodyPr>
          <a:lstStyle/>
          <a:p>
            <a:pPr marL="0" indent="0">
              <a:buNone/>
            </a:pPr>
            <a:r>
              <a:rPr lang="en-IN" sz="2600" dirty="0" err="1">
                <a:latin typeface="Corbel Light" panose="020B0303020204020204" pitchFamily="34" charset="0"/>
                <a:ea typeface="+mj-ea"/>
                <a:cs typeface="+mj-cs"/>
              </a:rPr>
              <a:t>Aluminum</a:t>
            </a:r>
            <a:r>
              <a:rPr lang="en-IN" sz="2600" dirty="0">
                <a:latin typeface="Corbel Light" panose="020B0303020204020204" pitchFamily="34" charset="0"/>
                <a:ea typeface="+mj-ea"/>
                <a:cs typeface="+mj-cs"/>
              </a:rPr>
              <a:t> is used in your car’s engine blocks and transmissions because it’s a fast, safe and cost-effective way to boost fuel economy and reduce emissions. </a:t>
            </a:r>
            <a:r>
              <a:rPr lang="en-IN" sz="2600" dirty="0" err="1">
                <a:latin typeface="Corbel Light" panose="020B0303020204020204" pitchFamily="34" charset="0"/>
                <a:ea typeface="+mj-ea"/>
                <a:cs typeface="+mj-cs"/>
              </a:rPr>
              <a:t>Aluminum</a:t>
            </a:r>
            <a:r>
              <a:rPr lang="en-IN" sz="2600" dirty="0">
                <a:latin typeface="Corbel Light" panose="020B0303020204020204" pitchFamily="34" charset="0"/>
                <a:ea typeface="+mj-ea"/>
                <a:cs typeface="+mj-cs"/>
              </a:rPr>
              <a:t> is also highly recyclable – up to 90% of the </a:t>
            </a:r>
            <a:r>
              <a:rPr lang="en-IN" sz="2600" dirty="0" err="1">
                <a:latin typeface="Corbel Light" panose="020B0303020204020204" pitchFamily="34" charset="0"/>
                <a:ea typeface="+mj-ea"/>
                <a:cs typeface="+mj-cs"/>
              </a:rPr>
              <a:t>aluminum</a:t>
            </a:r>
            <a:r>
              <a:rPr lang="en-IN" sz="2600" dirty="0">
                <a:latin typeface="Corbel Light" panose="020B0303020204020204" pitchFamily="34" charset="0"/>
                <a:ea typeface="+mj-ea"/>
                <a:cs typeface="+mj-cs"/>
              </a:rPr>
              <a:t> in your car can be recycled. Recycling just one ton of </a:t>
            </a:r>
            <a:r>
              <a:rPr lang="en-IN" sz="2600" dirty="0" err="1">
                <a:latin typeface="Corbel Light" panose="020B0303020204020204" pitchFamily="34" charset="0"/>
                <a:ea typeface="+mj-ea"/>
                <a:cs typeface="+mj-cs"/>
              </a:rPr>
              <a:t>aluminum</a:t>
            </a:r>
            <a:r>
              <a:rPr lang="en-IN" sz="2600" dirty="0">
                <a:latin typeface="Corbel Light" panose="020B0303020204020204" pitchFamily="34" charset="0"/>
                <a:ea typeface="+mj-ea"/>
                <a:cs typeface="+mj-cs"/>
              </a:rPr>
              <a:t> can save the energy equivalent of up to 21 barrels of oil.</a:t>
            </a:r>
            <a:endParaRPr lang="en-US" sz="2600" dirty="0">
              <a:latin typeface="Corbel Light" panose="020B0303020204020204" pitchFamily="34" charset="0"/>
              <a:ea typeface="+mj-ea"/>
              <a:cs typeface="+mj-cs"/>
            </a:endParaRPr>
          </a:p>
          <a:p>
            <a:endParaRPr lang="en-US" sz="2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28682120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4843-4AA3-4F1C-B215-5DE0EAF33BC1}"/>
              </a:ext>
            </a:extLst>
          </p:cNvPr>
          <p:cNvSpPr>
            <a:spLocks noGrp="1"/>
          </p:cNvSpPr>
          <p:nvPr>
            <p:ph type="title"/>
          </p:nvPr>
        </p:nvSpPr>
        <p:spPr>
          <a:xfrm>
            <a:off x="686834" y="1153572"/>
            <a:ext cx="3200400" cy="4461163"/>
          </a:xfrm>
        </p:spPr>
        <p:txBody>
          <a:bodyPr>
            <a:normAutofit/>
          </a:bodyPr>
          <a:lstStyle/>
          <a:p>
            <a:r>
              <a:rPr lang="en-IN" sz="6600" dirty="0">
                <a:solidFill>
                  <a:srgbClr val="FFFFFF"/>
                </a:solidFill>
                <a:latin typeface="Harlow Solid Italic" panose="04030604020F02020D02" pitchFamily="82" charset="0"/>
              </a:rPr>
              <a:t>4) Body &amp; Frame</a:t>
            </a:r>
            <a:endParaRPr lang="en-US" sz="6600" dirty="0">
              <a:solidFill>
                <a:srgbClr val="FFFFFF"/>
              </a:solidFill>
              <a:latin typeface="Harlow Solid Italic" panose="04030604020F02020D02" pitchFamily="82"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8D253CC-7A58-4724-99F3-08E496854E35}"/>
              </a:ext>
            </a:extLst>
          </p:cNvPr>
          <p:cNvSpPr>
            <a:spLocks noGrp="1"/>
          </p:cNvSpPr>
          <p:nvPr>
            <p:ph idx="1"/>
          </p:nvPr>
        </p:nvSpPr>
        <p:spPr>
          <a:xfrm>
            <a:off x="4447308" y="1034473"/>
            <a:ext cx="6906491" cy="5142490"/>
          </a:xfrm>
        </p:spPr>
        <p:txBody>
          <a:bodyPr anchor="ctr">
            <a:normAutofit lnSpcReduction="10000"/>
          </a:bodyPr>
          <a:lstStyle/>
          <a:p>
            <a:pPr marL="0" indent="0">
              <a:buNone/>
            </a:pPr>
            <a:r>
              <a:rPr lang="en-IN" sz="3600" dirty="0">
                <a:latin typeface="Corbel Light" panose="020B0303020204020204" pitchFamily="34" charset="0"/>
                <a:ea typeface="+mj-ea"/>
                <a:cs typeface="+mj-cs"/>
              </a:rPr>
              <a:t>Up to 85% of your car can be recycled, and a large part of that is your car’s body and frame. We recycle your car’s body and frame to use it for scrap metal – that is, metal that can be re-fabricated and turned into a new item. This reduces the need for producing more metals, and reduces the amount of energy needed to produce new car parts and other items.</a:t>
            </a:r>
            <a:endParaRPr lang="en-US" sz="3600" dirty="0">
              <a:latin typeface="Corbel Light" panose="020B0303020204020204" pitchFamily="34" charset="0"/>
              <a:ea typeface="+mj-ea"/>
              <a:cs typeface="+mj-cs"/>
            </a:endParaRPr>
          </a:p>
          <a:p>
            <a:endParaRPr lang="en-US" sz="3600" dirty="0">
              <a:latin typeface="Corbel Light" panose="020B0303020204020204" pitchFamily="34" charset="0"/>
              <a:ea typeface="+mj-ea"/>
              <a:cs typeface="+mj-cs"/>
            </a:endParaRPr>
          </a:p>
        </p:txBody>
      </p:sp>
    </p:spTree>
    <p:extLst>
      <p:ext uri="{BB962C8B-B14F-4D97-AF65-F5344CB8AC3E}">
        <p14:creationId xmlns:p14="http://schemas.microsoft.com/office/powerpoint/2010/main" val="31378207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8684"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8BD92-8D4D-4770-A6B7-9E0DCE138EC5}"/>
              </a:ext>
            </a:extLst>
          </p:cNvPr>
          <p:cNvSpPr>
            <a:spLocks noGrp="1"/>
          </p:cNvSpPr>
          <p:nvPr>
            <p:ph type="title"/>
          </p:nvPr>
        </p:nvSpPr>
        <p:spPr>
          <a:xfrm>
            <a:off x="6129530" y="681228"/>
            <a:ext cx="5619402" cy="1197864"/>
          </a:xfrm>
        </p:spPr>
        <p:txBody>
          <a:bodyPr>
            <a:normAutofit/>
          </a:bodyPr>
          <a:lstStyle/>
          <a:p>
            <a:r>
              <a:rPr lang="en-IN" sz="5400" dirty="0">
                <a:latin typeface="Harlow Solid Italic" panose="04030604020F02020D02" pitchFamily="82" charset="0"/>
              </a:rPr>
              <a:t>Prepared By:</a:t>
            </a:r>
            <a:endParaRPr lang="en-US" sz="5400" dirty="0">
              <a:latin typeface="Harlow Solid Italic" panose="04030604020F02020D02" pitchFamily="82" charset="0"/>
            </a:endParaRPr>
          </a:p>
        </p:txBody>
      </p:sp>
      <p:pic>
        <p:nvPicPr>
          <p:cNvPr id="28674" name="Picture 2" descr="orange Lamborghini car">
            <a:extLst>
              <a:ext uri="{FF2B5EF4-FFF2-40B4-BE49-F238E27FC236}">
                <a16:creationId xmlns:a16="http://schemas.microsoft.com/office/drawing/2014/main" id="{48B1031D-7932-4ECE-9923-B846C9F8EF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6" r="-1" b="-1"/>
          <a:stretch/>
        </p:blipFill>
        <p:spPr bwMode="auto">
          <a:xfrm>
            <a:off x="20" y="10"/>
            <a:ext cx="549508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3328" y="822960"/>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D346D085-A5E1-49D2-977D-718CD85B5329}"/>
              </a:ext>
            </a:extLst>
          </p:cNvPr>
          <p:cNvGraphicFramePr>
            <a:graphicFrameLocks noGrp="1"/>
          </p:cNvGraphicFramePr>
          <p:nvPr>
            <p:ph idx="1"/>
            <p:extLst>
              <p:ext uri="{D42A27DB-BD31-4B8C-83A1-F6EECF244321}">
                <p14:modId xmlns:p14="http://schemas.microsoft.com/office/powerpoint/2010/main" val="3368704206"/>
              </p:ext>
            </p:extLst>
          </p:nvPr>
        </p:nvGraphicFramePr>
        <p:xfrm>
          <a:off x="6394060" y="1516796"/>
          <a:ext cx="4895941" cy="5141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2701170"/>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3" name="Rectangle 134">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4" name="Rectangle 136">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blue, gray, and yellow coupe on gray floor">
            <a:extLst>
              <a:ext uri="{FF2B5EF4-FFF2-40B4-BE49-F238E27FC236}">
                <a16:creationId xmlns:a16="http://schemas.microsoft.com/office/drawing/2014/main" id="{79C739D6-7F52-4CBB-81EC-9CA5301907C0}"/>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4360" r="13391" b="-1"/>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9E9A08-6701-4762-ADF8-BF74FFC07F15}"/>
              </a:ext>
            </a:extLst>
          </p:cNvPr>
          <p:cNvSpPr>
            <a:spLocks noGrp="1"/>
          </p:cNvSpPr>
          <p:nvPr>
            <p:ph type="title"/>
          </p:nvPr>
        </p:nvSpPr>
        <p:spPr>
          <a:xfrm>
            <a:off x="569577" y="-1767224"/>
            <a:ext cx="4620584" cy="4567137"/>
          </a:xfrm>
        </p:spPr>
        <p:txBody>
          <a:bodyPr vert="horz" lIns="91440" tIns="45720" rIns="91440" bIns="45720" rtlCol="0" anchor="b">
            <a:normAutofit/>
          </a:bodyPr>
          <a:lstStyle/>
          <a:p>
            <a:r>
              <a:rPr lang="en-US" sz="8800" i="1" kern="1200" dirty="0">
                <a:solidFill>
                  <a:schemeClr val="accent2">
                    <a:lumMod val="75000"/>
                  </a:schemeClr>
                </a:solidFill>
                <a:latin typeface="Brush Script MT" panose="03060802040406070304" pitchFamily="66" charset="0"/>
              </a:rPr>
              <a:t>Thanks for listening!</a:t>
            </a:r>
          </a:p>
        </p:txBody>
      </p:sp>
      <p:pic>
        <p:nvPicPr>
          <p:cNvPr id="29698" name="Picture 2" descr="black vehicle on road between trees during daytime">
            <a:extLst>
              <a:ext uri="{FF2B5EF4-FFF2-40B4-BE49-F238E27FC236}">
                <a16:creationId xmlns:a16="http://schemas.microsoft.com/office/drawing/2014/main" id="{CDC32AA6-4C85-4A87-839C-217EF4F96E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228" r="2" b="2"/>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349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BA3E-E708-4CF2-B6D9-6652B052C5FF}"/>
              </a:ext>
            </a:extLst>
          </p:cNvPr>
          <p:cNvSpPr>
            <a:spLocks noGrp="1"/>
          </p:cNvSpPr>
          <p:nvPr>
            <p:ph type="title"/>
          </p:nvPr>
        </p:nvSpPr>
        <p:spPr>
          <a:xfrm>
            <a:off x="5319322" y="355888"/>
            <a:ext cx="6172200" cy="1828800"/>
          </a:xfrm>
        </p:spPr>
        <p:txBody>
          <a:bodyPr>
            <a:normAutofit/>
          </a:bodyPr>
          <a:lstStyle/>
          <a:p>
            <a:r>
              <a:rPr lang="en-IN" sz="6000" dirty="0">
                <a:solidFill>
                  <a:schemeClr val="accent5">
                    <a:lumMod val="75000"/>
                  </a:schemeClr>
                </a:solidFill>
                <a:latin typeface="Special Elite" panose="02000506000000020004" pitchFamily="2" charset="0"/>
              </a:rPr>
              <a:t>The First Solution</a:t>
            </a:r>
            <a:endParaRPr lang="en-US" sz="6000" dirty="0">
              <a:solidFill>
                <a:schemeClr val="accent5">
                  <a:lumMod val="75000"/>
                </a:schemeClr>
              </a:solidFill>
              <a:latin typeface="Special Elite" panose="02000506000000020004" pitchFamily="2" charset="0"/>
            </a:endParaRPr>
          </a:p>
        </p:txBody>
      </p:sp>
      <p:pic>
        <p:nvPicPr>
          <p:cNvPr id="7" name="Picture 6">
            <a:extLst>
              <a:ext uri="{FF2B5EF4-FFF2-40B4-BE49-F238E27FC236}">
                <a16:creationId xmlns:a16="http://schemas.microsoft.com/office/drawing/2014/main" id="{92FBD615-7C63-4280-8539-D0BE6AF013D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Effect>
                      <a14:brightnessContrast bright="-20000"/>
                    </a14:imgEffect>
                  </a14:imgLayer>
                </a14:imgProps>
              </a:ext>
            </a:extLst>
          </a:blip>
          <a:srcRect l="1125" r="1532"/>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D47E7AF7-D74E-4272-AD77-B16FD03DEBA2}"/>
              </a:ext>
            </a:extLst>
          </p:cNvPr>
          <p:cNvSpPr>
            <a:spLocks noGrp="1"/>
          </p:cNvSpPr>
          <p:nvPr>
            <p:ph idx="1"/>
          </p:nvPr>
        </p:nvSpPr>
        <p:spPr>
          <a:xfrm>
            <a:off x="5319322" y="2643344"/>
            <a:ext cx="6172200" cy="3858768"/>
          </a:xfrm>
        </p:spPr>
        <p:txBody>
          <a:bodyPr>
            <a:normAutofit/>
          </a:bodyPr>
          <a:lstStyle/>
          <a:p>
            <a:pPr marL="0" indent="0">
              <a:buNone/>
            </a:pPr>
            <a:r>
              <a:rPr lang="en-US" sz="4000" dirty="0">
                <a:latin typeface="Corbel Light" panose="020B0303020204020204" pitchFamily="34" charset="0"/>
              </a:rPr>
              <a:t>In 1606, de </a:t>
            </a:r>
            <a:r>
              <a:rPr lang="en-US" sz="4000" dirty="0" err="1">
                <a:latin typeface="Corbel Light" panose="020B0303020204020204" pitchFamily="34" charset="0"/>
              </a:rPr>
              <a:t>Ayanz</a:t>
            </a:r>
            <a:r>
              <a:rPr lang="en-US" sz="4000" dirty="0">
                <a:latin typeface="Corbel Light" panose="020B0303020204020204" pitchFamily="34" charset="0"/>
              </a:rPr>
              <a:t> registered the first patent for a machine that used steam power to propel water from mines.</a:t>
            </a:r>
          </a:p>
        </p:txBody>
      </p:sp>
      <p:sp>
        <p:nvSpPr>
          <p:cNvPr id="6" name="AutoShape 6" descr="In the first century A.D., Hero of Alexandria invented the aeolipile, or primitive steam turbine.">
            <a:extLst>
              <a:ext uri="{FF2B5EF4-FFF2-40B4-BE49-F238E27FC236}">
                <a16:creationId xmlns:a16="http://schemas.microsoft.com/office/drawing/2014/main" id="{B43218CD-044F-493E-A9D3-6DAEBA2AB7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448433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ectric Car Project Proposal by Slidesgo">
  <a:themeElements>
    <a:clrScheme name="Simple Light">
      <a:dk1>
        <a:srgbClr val="030325"/>
      </a:dk1>
      <a:lt1>
        <a:srgbClr val="FFFFFF"/>
      </a:lt1>
      <a:dk2>
        <a:srgbClr val="1B0B52"/>
      </a:dk2>
      <a:lt2>
        <a:srgbClr val="FFFFFF"/>
      </a:lt2>
      <a:accent1>
        <a:srgbClr val="FF296D"/>
      </a:accent1>
      <a:accent2>
        <a:srgbClr val="05D8E7"/>
      </a:accent2>
      <a:accent3>
        <a:srgbClr val="FF296D"/>
      </a:accent3>
      <a:accent4>
        <a:srgbClr val="05D8E7"/>
      </a:accent4>
      <a:accent5>
        <a:srgbClr val="FF296D"/>
      </a:accent5>
      <a:accent6>
        <a:srgbClr val="05D8E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2342</Words>
  <Application>Microsoft Office PowerPoint</Application>
  <PresentationFormat>Widescreen</PresentationFormat>
  <Paragraphs>147</Paragraphs>
  <Slides>83</Slides>
  <Notes>1</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83</vt:i4>
      </vt:variant>
    </vt:vector>
  </HeadingPairs>
  <TitlesOfParts>
    <vt:vector size="104" baseType="lpstr">
      <vt:lpstr>Abel</vt:lpstr>
      <vt:lpstr>Aquire</vt:lpstr>
      <vt:lpstr>Arial</vt:lpstr>
      <vt:lpstr>Arvo</vt:lpstr>
      <vt:lpstr>Avenir Next LT Pro</vt:lpstr>
      <vt:lpstr>Brush Script MT</vt:lpstr>
      <vt:lpstr>Calibri</vt:lpstr>
      <vt:lpstr>Calibri Light</vt:lpstr>
      <vt:lpstr>Corbel Light</vt:lpstr>
      <vt:lpstr>Debussy</vt:lpstr>
      <vt:lpstr>EB Garamond</vt:lpstr>
      <vt:lpstr>Garamond</vt:lpstr>
      <vt:lpstr>Harlow Solid Italic</vt:lpstr>
      <vt:lpstr>Hendrickson</vt:lpstr>
      <vt:lpstr>Poiret One</vt:lpstr>
      <vt:lpstr>Roboto Condensed Light</vt:lpstr>
      <vt:lpstr>Share Tech</vt:lpstr>
      <vt:lpstr>Special Elite</vt:lpstr>
      <vt:lpstr>Times New Roman</vt:lpstr>
      <vt:lpstr>Office Theme</vt:lpstr>
      <vt:lpstr>Electric Car Project Proposal by Slidesgo</vt:lpstr>
      <vt:lpstr>The Design Thinking and Process behind Manufacturing Cars</vt:lpstr>
      <vt:lpstr>Contents</vt:lpstr>
      <vt:lpstr>History Evolution and Problems Solved</vt:lpstr>
      <vt:lpstr>How was life like before cars?</vt:lpstr>
      <vt:lpstr>Primary Means of Travel in the Pre Car Era</vt:lpstr>
      <vt:lpstr>Cart &gt; The Chariot &gt; ‘Karros’ &gt; Latin ‘Carrus’ &gt; English ‘Car’</vt:lpstr>
      <vt:lpstr>Impact of the Invention</vt:lpstr>
      <vt:lpstr>Why all this started and when</vt:lpstr>
      <vt:lpstr>The First Solution</vt:lpstr>
      <vt:lpstr>Second Solution</vt:lpstr>
      <vt:lpstr>Third Solution</vt:lpstr>
      <vt:lpstr>The Main Solution</vt:lpstr>
      <vt:lpstr>Watt’s Engine</vt:lpstr>
      <vt:lpstr>The Term HorsePower</vt:lpstr>
      <vt:lpstr>How did the first cars work?</vt:lpstr>
      <vt:lpstr>The First Car</vt:lpstr>
      <vt:lpstr>The Racing Era </vt:lpstr>
      <vt:lpstr>Birth of Mercedes</vt:lpstr>
      <vt:lpstr>The Intended Audience for the First Car</vt:lpstr>
      <vt:lpstr>Design Changes over the Years</vt:lpstr>
      <vt:lpstr>1910s</vt:lpstr>
      <vt:lpstr>Ford Model T</vt:lpstr>
      <vt:lpstr>1920</vt:lpstr>
      <vt:lpstr>1940s</vt:lpstr>
      <vt:lpstr>1980-1990</vt:lpstr>
      <vt:lpstr>Mazda Miata</vt:lpstr>
      <vt:lpstr>2000-2020</vt:lpstr>
      <vt:lpstr>Modern Day Cars</vt:lpstr>
      <vt:lpstr>Specifications</vt:lpstr>
      <vt:lpstr>20th Century</vt:lpstr>
      <vt:lpstr>PowerPoint Presentation</vt:lpstr>
      <vt:lpstr>PowerPoint Presentation</vt:lpstr>
      <vt:lpstr>PowerPoint Presentation</vt:lpstr>
      <vt:lpstr>PowerPoint Presentation</vt:lpstr>
      <vt:lpstr>PowerPoint Presentation</vt:lpstr>
      <vt:lpstr>Tesla and Electric Cars</vt:lpstr>
      <vt:lpstr>Autopilot</vt:lpstr>
      <vt:lpstr>Touchscreen</vt:lpstr>
      <vt:lpstr>Streaming services</vt:lpstr>
      <vt:lpstr>Sentry mode</vt:lpstr>
      <vt:lpstr>The Apps</vt:lpstr>
      <vt:lpstr>Aerodynamics</vt:lpstr>
      <vt:lpstr>PowerPoint Presentation</vt:lpstr>
      <vt:lpstr>PowerPoint Presentation</vt:lpstr>
      <vt:lpstr>PowerPoint Presentation</vt:lpstr>
      <vt:lpstr>PowerPoint Presentation</vt:lpstr>
      <vt:lpstr>Reducing Drag without Simulations</vt:lpstr>
      <vt:lpstr>Pricing, Maintenance and Availability</vt:lpstr>
      <vt:lpstr>PowerPoint Presentation</vt:lpstr>
      <vt:lpstr>PowerPoint Presentation</vt:lpstr>
      <vt:lpstr>PowerPoint Presentation</vt:lpstr>
      <vt:lpstr>PowerPoint Presentation</vt:lpstr>
      <vt:lpstr>PowerPoint Presentation</vt:lpstr>
      <vt:lpstr>PowerPoint Presentation</vt:lpstr>
      <vt:lpstr>Pricing and Fuel</vt:lpstr>
      <vt:lpstr>Economy</vt:lpstr>
      <vt:lpstr>Growth over Time</vt:lpstr>
      <vt:lpstr>Use of Materials over the Years</vt:lpstr>
      <vt:lpstr>Use of Materials over the Years</vt:lpstr>
      <vt:lpstr>Advantages and Environment Impact</vt:lpstr>
      <vt:lpstr>Health and Emergencies </vt:lpstr>
      <vt:lpstr>Privacy.</vt:lpstr>
      <vt:lpstr>Safety. </vt:lpstr>
      <vt:lpstr>Save Time</vt:lpstr>
      <vt:lpstr>Take Pleasure Trips</vt:lpstr>
      <vt:lpstr>Types of Cars</vt:lpstr>
      <vt:lpstr>Sedan</vt:lpstr>
      <vt:lpstr>MPV/Minivan </vt:lpstr>
      <vt:lpstr>SUV</vt:lpstr>
      <vt:lpstr>Pickup Truck</vt:lpstr>
      <vt:lpstr>Jeep</vt:lpstr>
      <vt:lpstr>Sportscar</vt:lpstr>
      <vt:lpstr>Limousine</vt:lpstr>
      <vt:lpstr>Electric Car</vt:lpstr>
      <vt:lpstr>Market Leaders</vt:lpstr>
      <vt:lpstr>Environmental Impact</vt:lpstr>
      <vt:lpstr>How Recycling Reduces Environmental Impact</vt:lpstr>
      <vt:lpstr>Catalytic Converters</vt:lpstr>
      <vt:lpstr>2) Wiring Harnesses </vt:lpstr>
      <vt:lpstr>Engine Block and Transmissions</vt:lpstr>
      <vt:lpstr>4) Body &amp; Frame</vt:lpstr>
      <vt:lpstr>Prepared By:</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Design Thinking and Process behind Manufacturing Cars</dc:title>
  <dc:creator>Krishnaraj Thadesar</dc:creator>
  <cp:lastModifiedBy>Krishnaraj Thadesar</cp:lastModifiedBy>
  <cp:revision>10</cp:revision>
  <dcterms:created xsi:type="dcterms:W3CDTF">2022-01-15T12:29:59Z</dcterms:created>
  <dcterms:modified xsi:type="dcterms:W3CDTF">2022-01-15T13:36:35Z</dcterms:modified>
</cp:coreProperties>
</file>